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8"/>
  </p:notesMasterIdLst>
  <p:sldIdLst>
    <p:sldId id="261" r:id="rId3"/>
    <p:sldId id="302" r:id="rId4"/>
    <p:sldId id="300" r:id="rId5"/>
    <p:sldId id="305" r:id="rId6"/>
    <p:sldId id="262" r:id="rId7"/>
    <p:sldId id="283" r:id="rId8"/>
    <p:sldId id="303" r:id="rId9"/>
    <p:sldId id="293" r:id="rId10"/>
    <p:sldId id="294" r:id="rId11"/>
    <p:sldId id="295" r:id="rId12"/>
    <p:sldId id="296" r:id="rId13"/>
    <p:sldId id="297" r:id="rId14"/>
    <p:sldId id="298" r:id="rId15"/>
    <p:sldId id="266" r:id="rId16"/>
    <p:sldId id="267" r:id="rId17"/>
  </p:sldIdLst>
  <p:sldSz cx="12192000" cy="6858000"/>
  <p:notesSz cx="6858000" cy="9144000"/>
  <p:embeddedFontLst>
    <p:embeddedFont>
      <p:font typeface="나눔손글씨 바른히피" panose="02000503000000000000" pitchFamily="2" charset="-127"/>
      <p:regular r:id="rId19"/>
    </p:embeddedFont>
    <p:embeddedFont>
      <p:font typeface="a시월구일1" panose="02020600000000000000" pitchFamily="18" charset="-127"/>
      <p:regular r:id="rId20"/>
    </p:embeddedFont>
    <p:embeddedFont>
      <p:font typeface="a시월구일2" panose="02020600000000000000" pitchFamily="18" charset="-127"/>
      <p:regular r:id="rId21"/>
    </p:embeddedFont>
    <p:embeddedFont>
      <p:font typeface="a어린이신문" panose="02020600000000000000" pitchFamily="18" charset="-127"/>
      <p:regular r:id="rId22"/>
    </p:embeddedFont>
    <p:embeddedFont>
      <p:font typeface="나눔손글씨 가람연꽃" panose="02000503000000000000" pitchFamily="2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휴먼편지체" panose="02030504000101010101" pitchFamily="18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C00"/>
    <a:srgbClr val="2D354A"/>
    <a:srgbClr val="54B9FF"/>
    <a:srgbClr val="3676FE"/>
    <a:srgbClr val="E8F0FE"/>
    <a:srgbClr val="DAB727"/>
    <a:srgbClr val="EFF8FB"/>
    <a:srgbClr val="ECEFFE"/>
    <a:srgbClr val="12415F"/>
    <a:srgbClr val="F3DB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41" autoAdjust="0"/>
    <p:restoredTop sz="82436" autoAdjust="0"/>
  </p:normalViewPr>
  <p:slideViewPr>
    <p:cSldViewPr snapToGrid="0" showGuides="1">
      <p:cViewPr varScale="1">
        <p:scale>
          <a:sx n="92" d="100"/>
          <a:sy n="92" d="100"/>
        </p:scale>
        <p:origin x="30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9A78E-E05B-4AFF-9A0D-10E2625A99CB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4BFF1-EF0E-41CB-850B-66C55AA984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821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797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응답을 보냅니다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웹사이트나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모바일앱을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사용하는 유저들이 브라우저를 통해 입력한 정보나 신호가 결국 최종적으로 도달하는 곳은 서버가 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ko-KR" altLang="en-US" dirty="0"/>
            </a:br>
            <a:br>
              <a:rPr lang="ko-KR" altLang="en-US" dirty="0"/>
            </a:b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개발자들은 이러한 정보를 수용하기 위해 마련된 서버를 구성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관리하거나 용도에 맞도록 환경설정 및 최적화를 하는 임무를 맡고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물론 그러자면 데이터베이스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(DB)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설계 혹은 관리하고 서버를 코딩하기도 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4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그럼이렇게</a:t>
            </a:r>
            <a:r>
              <a:rPr lang="ko-KR" altLang="en-US" dirty="0"/>
              <a:t> 로그인이 </a:t>
            </a:r>
            <a:r>
              <a:rPr lang="ko-KR" altLang="en-US" dirty="0" err="1"/>
              <a:t>되는것입니다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287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프론트엔드느느</a:t>
            </a:r>
            <a:r>
              <a:rPr lang="ko-KR" altLang="en-US" dirty="0"/>
              <a:t> </a:t>
            </a:r>
            <a:r>
              <a:rPr lang="ko-KR" altLang="en-US" dirty="0" err="1"/>
              <a:t>눈에보이는것을만듭니다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706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프론트엔드느느</a:t>
            </a:r>
            <a:r>
              <a:rPr lang="ko-KR" altLang="en-US" dirty="0"/>
              <a:t> </a:t>
            </a:r>
            <a:r>
              <a:rPr lang="ko-KR" altLang="en-US" dirty="0" err="1"/>
              <a:t>눈에보이는것을만듭니다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957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프론트엔드랑</a:t>
            </a:r>
            <a:r>
              <a:rPr lang="ko-KR" altLang="en-US" dirty="0"/>
              <a:t> </a:t>
            </a:r>
            <a:r>
              <a:rPr lang="ko-KR" altLang="en-US" dirty="0" err="1"/>
              <a:t>백엔드의</a:t>
            </a:r>
            <a:r>
              <a:rPr lang="ko-KR" altLang="en-US" dirty="0"/>
              <a:t> 차이가 </a:t>
            </a:r>
            <a:r>
              <a:rPr lang="ko-KR" altLang="en-US" dirty="0" err="1"/>
              <a:t>뭐예요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844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사람들에게 </a:t>
            </a:r>
            <a:r>
              <a:rPr lang="ko-KR" altLang="en-US" dirty="0" err="1"/>
              <a:t>프론트엔드가</a:t>
            </a:r>
            <a:r>
              <a:rPr lang="ko-KR" altLang="en-US" dirty="0"/>
              <a:t> 먼지 </a:t>
            </a:r>
            <a:r>
              <a:rPr lang="ko-KR" altLang="en-US" dirty="0" err="1"/>
              <a:t>백엔드가</a:t>
            </a:r>
            <a:r>
              <a:rPr lang="ko-KR" altLang="en-US" dirty="0"/>
              <a:t> 먼지 물으면 이렇게 대답합니다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797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맞습니다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051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웹브라우져에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해당하는 부분이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front end</a:t>
            </a:r>
            <a:b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서버쪽에서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해당하는 부분이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 end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72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프론트엔드느느</a:t>
            </a:r>
            <a:r>
              <a:rPr lang="ko-KR" altLang="en-US" dirty="0"/>
              <a:t> </a:t>
            </a:r>
            <a:r>
              <a:rPr lang="ko-KR" altLang="en-US" dirty="0" err="1"/>
              <a:t>눈에보이는것을만듭니다</a:t>
            </a:r>
            <a:r>
              <a:rPr lang="en-US" altLang="ko-KR" dirty="0"/>
              <a:t>. </a:t>
            </a:r>
            <a:r>
              <a:rPr lang="ko-KR" altLang="en-US" dirty="0"/>
              <a:t>웹사이트 중 사용자가 직접 상호작용을 하게 되는 부분입니다</a:t>
            </a:r>
            <a:r>
              <a:rPr lang="en-US" altLang="ko-KR" dirty="0"/>
              <a:t>. </a:t>
            </a:r>
            <a:r>
              <a:rPr lang="ko-KR" altLang="en-US" dirty="0"/>
              <a:t>이미지와 버튼</a:t>
            </a:r>
            <a:r>
              <a:rPr lang="en-US" altLang="ko-KR" dirty="0"/>
              <a:t>, </a:t>
            </a:r>
            <a:r>
              <a:rPr lang="ko-KR" altLang="en-US" dirty="0"/>
              <a:t>글꼴까지 모두 </a:t>
            </a:r>
            <a:r>
              <a:rPr lang="ko-KR" altLang="en-US" dirty="0" err="1"/>
              <a:t>프론트엔드개발자의</a:t>
            </a:r>
            <a:r>
              <a:rPr lang="ko-KR" altLang="en-US" dirty="0"/>
              <a:t> 노력입니다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427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그러니까 이렇게 입력되는 창 자체를 개발하는 게 프론트입니다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193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프론트가 만든 창에 입력하면 </a:t>
            </a:r>
            <a:r>
              <a:rPr lang="ko-KR" altLang="en-US" dirty="0" err="1"/>
              <a:t>프론트엔드에</a:t>
            </a:r>
            <a:r>
              <a:rPr lang="ko-KR" altLang="en-US" dirty="0"/>
              <a:t> 입력하면 프론트가 </a:t>
            </a:r>
            <a:r>
              <a:rPr lang="ko-KR" altLang="en-US" dirty="0" err="1"/>
              <a:t>백한테요청보냄</a:t>
            </a:r>
            <a:r>
              <a:rPr lang="en-US" altLang="ko-KR" dirty="0"/>
              <a:t>. </a:t>
            </a:r>
            <a:r>
              <a:rPr lang="ko-KR" altLang="en-US" dirty="0"/>
              <a:t>백은 이 회원이 </a:t>
            </a:r>
            <a:r>
              <a:rPr lang="ko-KR" altLang="en-US" dirty="0" err="1"/>
              <a:t>있는회원인지</a:t>
            </a:r>
            <a:r>
              <a:rPr lang="ko-KR" altLang="en-US" dirty="0"/>
              <a:t> 보고 로그인을 해주는 게 </a:t>
            </a:r>
            <a:r>
              <a:rPr lang="ko-KR" altLang="en-US" dirty="0" err="1"/>
              <a:t>백엔드입니다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926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프론트엔드에</a:t>
            </a:r>
            <a:r>
              <a:rPr lang="ko-KR" altLang="en-US" dirty="0"/>
              <a:t> 입력하면 프론트가 </a:t>
            </a:r>
            <a:r>
              <a:rPr lang="ko-KR" altLang="en-US" dirty="0" err="1"/>
              <a:t>백한테요청보냄</a:t>
            </a:r>
            <a:r>
              <a:rPr lang="en-US" altLang="ko-KR" dirty="0"/>
              <a:t>. </a:t>
            </a:r>
            <a:r>
              <a:rPr lang="ko-KR" altLang="en-US" dirty="0"/>
              <a:t>백은 이 회원이 </a:t>
            </a:r>
            <a:r>
              <a:rPr lang="ko-KR" altLang="en-US" dirty="0" err="1"/>
              <a:t>있는회원인지</a:t>
            </a:r>
            <a:r>
              <a:rPr lang="ko-KR" altLang="en-US" dirty="0"/>
              <a:t> 보고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4BFF1-EF0E-41CB-850B-66C55AA9845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320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96CBA-4BF7-4F23-A966-BB8351657F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E1123A3-5B93-405B-88A2-4471CA3A0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999028-6B87-4195-8F8C-DA649B98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8AA72F-F734-4C93-BEB9-0B31142A7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952924-F41B-4763-9020-2169000BB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278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31B71C-37C7-45E0-A525-0312E5515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E0B815-C01C-4F8D-8CA3-A5F3E4CF53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AE2175-90A8-4552-B79A-35B3D44C8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E6E31C-4B77-41AE-B202-336676555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B24C07-DC38-401A-A892-11AD56FD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8682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C493D69-943B-4BB1-8D4A-695162DB30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9E1B68-4D37-4531-B5B7-70F908734D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555CEE-2CB0-42BD-A304-53E32C4DA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0296CA-B5E2-4C8A-AC5C-02263D739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9C2337-B14C-4673-89FD-270EB71E6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2733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03F13-89E0-484C-AA27-6185B311F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4021EA-0CB1-4021-B1FD-F4B1EF7C9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5DC07A-563D-4D5D-B478-15BEA1C3C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016C8B-67E7-4493-A5A8-7B50A2C80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903C2F-35F0-4EE5-9588-B58195BE7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3390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A7256C-E98C-47BC-A4DC-8D6A4079D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CF3C7B-E2A5-4AA8-ACF9-C3EB62311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AC042E-1687-4D6B-B9C8-29B52BF1E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C0BB3C-5157-4D1A-8072-C74BAAE8F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17303B-35FB-44D8-9064-650D8A5B1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5280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84F2D9-E26A-4176-AA48-E9D36E5E0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533D37-1D10-4A9D-8544-F29EF4A18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AA607B-579D-4456-A2DF-07C6BB383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332278-87AA-48C4-8AA8-6FFD2C667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D263AA-2243-4D32-9E18-3A0708CB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9676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2DBE67-1479-4976-BB4F-879B36EE5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D2D012-7C4F-4BE2-8676-AE42C6A65E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48114C-DEE8-42CF-A0E7-27E706F78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C2F10C-5F6C-4D93-A328-CE61D20EA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92E75C-A572-4FBA-A762-D5C456EBD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5E3266-1156-4553-8532-7F39EDF5B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3851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1D5457-958A-48C6-AA93-539E70292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DCEDA3-D27A-4D54-9DF5-E03B40564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1F9B8A-76C4-42D0-A71F-1DDFE7320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037250-60F7-40A2-9740-76F982F0A2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C9983A3-94F5-4236-AAD6-BDDC0DC65A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EB47EFF-BD67-46AF-97C9-8988CD0C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4577C9C-A475-422E-B120-811FF4E60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F8E660B-A0E8-4367-8093-62DD7FBEA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801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7A0F4-A821-494E-8269-31D9412CB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234D6B-36E9-42AE-A53D-09A2F950B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A625578-F853-4599-B7CC-AC1B7763A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AC9767-BB27-465A-A0BA-29DECAE24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3809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1040FD3-C614-4C46-A015-4D99AADD0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C47788-DED1-4A17-B47F-BC614E1AB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59A5E0-D7E8-44E6-9680-AA5BE7D43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352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9FFE6F-7BDD-45DF-A4DD-CC14E4454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0611B-6FF7-482D-BA5E-4125DA98B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4D6220-BA49-4E90-B47E-83D8A3F30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E6DED9-2BF5-4C1B-BCF3-06D7A9E43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97A082-F400-4D21-BB16-BA50DFCD7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931218-74E1-4D16-8EDA-DFDDED9CA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563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1B9BAC-29C5-4DA4-94A6-63AA3E774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8C4C68-92B0-41E3-A13B-DB88A2DFA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C5E73F-DCC2-4F25-9116-72F661912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5C288-A30F-426A-83CF-2373199D7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144732-0D1C-4971-B1FB-09E227BE1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32883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2C46C4-FCFE-47C0-918F-0D3CCF275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E902E4-701E-4EE9-A39A-D3AB1CCE0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26FB58-D36D-49B1-BEC6-7BC3958A7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148983-D268-4021-A63C-15F37EE8D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BBBFFB-5681-4223-AEBB-947371D70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9F42E-6950-4233-AD07-E750D64F0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552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6FA8B-4AD7-4341-828C-09BDDE4EE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0FC61A-4078-49E7-A087-7EAFA39F2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193BBF-D3E9-43C2-8FDE-1928C9199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3B5AF6-2EEA-4E3B-AA2B-86003C81A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7B0716-4A29-4900-9736-AF652C98A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25838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E931657-13CB-4066-A16C-43BE8F098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F17975-0318-4321-AF55-6BC2E1A776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881A53-9A72-4325-A69C-E65BD33ED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F5F01E-A66A-4D45-BEF7-202ACC8B9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10A39-7375-4365-8AC3-E1087C663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27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A6DF37-7ECE-446C-A03B-7E3E22FF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31B14C-2912-459E-8524-14FBC0301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BABEA2-D9C2-4E3C-92E1-CEA70000C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F86054-2EA2-4C91-A3C2-6DBD507C0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DB94B7-A950-4906-AC68-5EAC4DC17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5064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171E52-B609-4C4A-82F5-0B2A48CE9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08905D-5C5A-401E-8151-9A9E84AC4D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211831-D898-49A4-994B-A66C76616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D20F7E-346E-4309-ACEE-296C2B59C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9AB239-0900-45B6-8B2A-1C19C8298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60DF1B-6D86-4B17-8B2D-E82759E4D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624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1E1203-228A-4F20-BF74-2EAC2292A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B5A544-1985-44C2-9E21-8DC32984F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6C792D-FC7B-4730-AF6C-33F087EB5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2C69E87-13F4-4BCB-BF59-C6DE948696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79F9812-8433-419F-8E52-B451619B7A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0815823-DDAF-45E8-B233-CA19C4425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7E0038-1A15-4EE7-8315-A4B999D5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5AC5912-1E57-48F5-AEE6-DF56A87C4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932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166717-5BC2-43FD-BDF0-CBF433C29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2D8418-445A-40F6-80C1-8F452292D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2E9EC7-8A00-4E0C-902E-D0CF407C4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C824B51-5BC6-4403-A7D1-D172496C6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538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2884DC4-8339-4C5D-870C-35AD55AF8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EB3484-FFA4-4A24-8F3C-F849679AA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6474AE-3176-4B14-95B6-5C5A58404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78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D14C7A-5CD3-4FB7-BB59-7F0A03C35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8EF977-49D3-481E-A119-E7CB0AF23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797FA7-B54E-4902-8F84-7124886462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1CD04B-6E87-46A2-9185-E7B52FB27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310622-E65E-45EF-B4A3-056D3906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39F65E-CD28-45E7-8C5C-AFE8936F0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349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D86CE7-86D9-4F6A-96FE-2100D69E1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F573588-CCA4-4B56-8FBF-2B7FAA6AA4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670719-F915-450F-8388-24E9CCF7E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58034B-EA99-4FBA-9688-39805E2CD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E8C409-8B99-448B-AAD0-BBCC62660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3DA33B-1921-4B30-84AC-7BBA05248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256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D5A008-8F4C-4D67-9A43-3F5475B17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6DFFA2-D602-43B4-BCA9-42A7F6FE7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908D74-77DE-4CA9-B354-778E3C659A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B8BE4-1A6D-4A96-9322-1ADAD6D7A8F2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C3ED8E-2F51-4E36-815C-8D0B37AF39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6C964-35EF-4317-9371-16A3EC4AE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E4F7B-E5F2-4074-BA73-9AFE317A2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18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B99311F-5244-4410-A77F-7ED87AFC3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9F86F2-BC04-4076-8DB5-3256A8BE0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3E6DE7-BFB0-4DCE-A954-2A4F32031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8BB49-5624-4E3D-BC17-6F6B89A1B8AE}" type="datetimeFigureOut">
              <a:rPr lang="ko-KR" altLang="en-US" smtClean="0"/>
              <a:t>2021-03-21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ED40D2-854B-47DE-B67C-5FF9E85940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78A7DF-3370-4B92-8F66-C19FBF22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36C72-26CF-43DF-B353-E3ED381B8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871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12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B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그룹 42">
            <a:extLst>
              <a:ext uri="{FF2B5EF4-FFF2-40B4-BE49-F238E27FC236}">
                <a16:creationId xmlns:a16="http://schemas.microsoft.com/office/drawing/2014/main" id="{4F8B5136-BD19-46CB-8B8C-E3BDF75CC998}"/>
              </a:ext>
            </a:extLst>
          </p:cNvPr>
          <p:cNvGrpSpPr/>
          <p:nvPr/>
        </p:nvGrpSpPr>
        <p:grpSpPr>
          <a:xfrm>
            <a:off x="10437525" y="3121721"/>
            <a:ext cx="943119" cy="994722"/>
            <a:chOff x="7478808" y="863483"/>
            <a:chExt cx="2242415" cy="2365109"/>
          </a:xfrm>
        </p:grpSpPr>
        <p:sp>
          <p:nvSpPr>
            <p:cNvPr id="44" name="타원 24">
              <a:extLst>
                <a:ext uri="{FF2B5EF4-FFF2-40B4-BE49-F238E27FC236}">
                  <a16:creationId xmlns:a16="http://schemas.microsoft.com/office/drawing/2014/main" id="{28DF59B2-8108-420E-A2D2-DAA6952CEDEF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0636C14D-A16A-43E2-88FC-44ECF8718429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991F7126-0F1C-46AE-B35C-E5C0AAE36460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C87F5F62-CA96-4ABB-8E08-901625B671A6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19">
              <a:extLst>
                <a:ext uri="{FF2B5EF4-FFF2-40B4-BE49-F238E27FC236}">
                  <a16:creationId xmlns:a16="http://schemas.microsoft.com/office/drawing/2014/main" id="{EA0CE802-9D6C-4F1B-B5AD-5CF1463D08B2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0C52BE1B-4847-4DEE-B655-0A33F0E40D85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15">
              <a:extLst>
                <a:ext uri="{FF2B5EF4-FFF2-40B4-BE49-F238E27FC236}">
                  <a16:creationId xmlns:a16="http://schemas.microsoft.com/office/drawing/2014/main" id="{FF29E79A-EB9F-40D5-A249-064C0FEFAD63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167EBD12-1F9C-4D40-AAC1-8072F7592799}"/>
              </a:ext>
            </a:extLst>
          </p:cNvPr>
          <p:cNvGrpSpPr/>
          <p:nvPr/>
        </p:nvGrpSpPr>
        <p:grpSpPr>
          <a:xfrm>
            <a:off x="8131731" y="541575"/>
            <a:ext cx="659384" cy="695462"/>
            <a:chOff x="7478808" y="863483"/>
            <a:chExt cx="2242415" cy="2365109"/>
          </a:xfrm>
        </p:grpSpPr>
        <p:sp>
          <p:nvSpPr>
            <p:cNvPr id="84" name="타원 24">
              <a:extLst>
                <a:ext uri="{FF2B5EF4-FFF2-40B4-BE49-F238E27FC236}">
                  <a16:creationId xmlns:a16="http://schemas.microsoft.com/office/drawing/2014/main" id="{B96F4344-47DF-4453-8628-FA1CFA0CD88F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8621DDC1-3F1F-459E-B8BB-C0BC978BA380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89E710E1-9F26-498A-91B4-FF3E6DAA579C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05E7390E-7256-4813-A4B9-C3B3CBA71BE2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8" name="타원 19">
              <a:extLst>
                <a:ext uri="{FF2B5EF4-FFF2-40B4-BE49-F238E27FC236}">
                  <a16:creationId xmlns:a16="http://schemas.microsoft.com/office/drawing/2014/main" id="{A75E3206-4F01-4BC0-A716-0205E02CA1A4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45BFBFEB-CCD1-431D-AC1F-98C2F8FFCCCA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0" name="타원 15">
              <a:extLst>
                <a:ext uri="{FF2B5EF4-FFF2-40B4-BE49-F238E27FC236}">
                  <a16:creationId xmlns:a16="http://schemas.microsoft.com/office/drawing/2014/main" id="{7DF87C9F-C28A-41C4-B721-14893AFFD466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EF79EC03-163B-4FA0-B668-C01FEB7749B4}"/>
              </a:ext>
            </a:extLst>
          </p:cNvPr>
          <p:cNvGrpSpPr/>
          <p:nvPr/>
        </p:nvGrpSpPr>
        <p:grpSpPr>
          <a:xfrm>
            <a:off x="2039247" y="4473903"/>
            <a:ext cx="806051" cy="850154"/>
            <a:chOff x="7478808" y="863483"/>
            <a:chExt cx="2242415" cy="2365109"/>
          </a:xfrm>
        </p:grpSpPr>
        <p:sp>
          <p:nvSpPr>
            <p:cNvPr id="92" name="타원 24">
              <a:extLst>
                <a:ext uri="{FF2B5EF4-FFF2-40B4-BE49-F238E27FC236}">
                  <a16:creationId xmlns:a16="http://schemas.microsoft.com/office/drawing/2014/main" id="{0F45DF98-989B-450E-B670-D058F18F19AC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F26C3593-D61F-447A-A808-A4C005A92C08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2343E68B-8C00-404F-8637-5AAE7999541B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453F41BD-4759-4C3A-BE9F-260D34D21D75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6" name="타원 19">
              <a:extLst>
                <a:ext uri="{FF2B5EF4-FFF2-40B4-BE49-F238E27FC236}">
                  <a16:creationId xmlns:a16="http://schemas.microsoft.com/office/drawing/2014/main" id="{AC8AB05A-1C10-4055-9889-B1EE272607AC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51F2D0EB-B6C1-4E58-A58C-48A4B8656AAD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8" name="타원 15">
              <a:extLst>
                <a:ext uri="{FF2B5EF4-FFF2-40B4-BE49-F238E27FC236}">
                  <a16:creationId xmlns:a16="http://schemas.microsoft.com/office/drawing/2014/main" id="{9513ECF6-BB5A-4E1D-B51F-A131CDAC2A2F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849C76E0-FC63-4775-AF0D-B9D4AF25579C}"/>
              </a:ext>
            </a:extLst>
          </p:cNvPr>
          <p:cNvGrpSpPr/>
          <p:nvPr/>
        </p:nvGrpSpPr>
        <p:grpSpPr>
          <a:xfrm>
            <a:off x="5241626" y="6342051"/>
            <a:ext cx="994204" cy="1048603"/>
            <a:chOff x="7478808" y="863483"/>
            <a:chExt cx="2242415" cy="2365109"/>
          </a:xfrm>
        </p:grpSpPr>
        <p:sp>
          <p:nvSpPr>
            <p:cNvPr id="100" name="타원 24">
              <a:extLst>
                <a:ext uri="{FF2B5EF4-FFF2-40B4-BE49-F238E27FC236}">
                  <a16:creationId xmlns:a16="http://schemas.microsoft.com/office/drawing/2014/main" id="{570B2810-AC08-4AEC-857D-62433299DBBC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A5950C7D-7237-42A8-B879-DFA2508E6F46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9D8677EB-7CE1-4E52-BB6B-FB8D4A372864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1180CBBA-78FB-4D8A-971E-483D3F85D82C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4" name="타원 19">
              <a:extLst>
                <a:ext uri="{FF2B5EF4-FFF2-40B4-BE49-F238E27FC236}">
                  <a16:creationId xmlns:a16="http://schemas.microsoft.com/office/drawing/2014/main" id="{1EE2C189-5D95-481A-8F18-857AE34D30C5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A80BB046-D6BD-4333-AC0D-7A65CAD156F2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6" name="타원 15">
              <a:extLst>
                <a:ext uri="{FF2B5EF4-FFF2-40B4-BE49-F238E27FC236}">
                  <a16:creationId xmlns:a16="http://schemas.microsoft.com/office/drawing/2014/main" id="{1B7728AD-7B3E-4EE8-96A1-A2AA22C23384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3676FE"/>
            </a:solidFill>
            <a:ln w="12700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83E1B2F1-53DE-41A8-80D7-684270BB0038}"/>
              </a:ext>
            </a:extLst>
          </p:cNvPr>
          <p:cNvGrpSpPr/>
          <p:nvPr/>
        </p:nvGrpSpPr>
        <p:grpSpPr>
          <a:xfrm>
            <a:off x="1199557" y="842679"/>
            <a:ext cx="1035858" cy="1092535"/>
            <a:chOff x="7478808" y="863483"/>
            <a:chExt cx="2242415" cy="2365109"/>
          </a:xfrm>
        </p:grpSpPr>
        <p:sp>
          <p:nvSpPr>
            <p:cNvPr id="108" name="타원 24">
              <a:extLst>
                <a:ext uri="{FF2B5EF4-FFF2-40B4-BE49-F238E27FC236}">
                  <a16:creationId xmlns:a16="http://schemas.microsoft.com/office/drawing/2014/main" id="{0522DA40-94DC-41DC-8727-88A3D5092F4D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CFFDACBC-CFC2-40E0-9742-61F4E7EA8C12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0" name="자유형: 도형 109">
              <a:extLst>
                <a:ext uri="{FF2B5EF4-FFF2-40B4-BE49-F238E27FC236}">
                  <a16:creationId xmlns:a16="http://schemas.microsoft.com/office/drawing/2014/main" id="{C663BB48-132B-424D-8AC3-AF95BCC66A71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1" name="자유형: 도형 110">
              <a:extLst>
                <a:ext uri="{FF2B5EF4-FFF2-40B4-BE49-F238E27FC236}">
                  <a16:creationId xmlns:a16="http://schemas.microsoft.com/office/drawing/2014/main" id="{0CEF3297-265A-451F-B1CB-85117C399428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2" name="타원 19">
              <a:extLst>
                <a:ext uri="{FF2B5EF4-FFF2-40B4-BE49-F238E27FC236}">
                  <a16:creationId xmlns:a16="http://schemas.microsoft.com/office/drawing/2014/main" id="{87CBF4C8-C7FE-46FB-9C87-ADB268062636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7D879DB2-F94B-4C26-A288-78028C1F0AE7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4" name="타원 15">
              <a:extLst>
                <a:ext uri="{FF2B5EF4-FFF2-40B4-BE49-F238E27FC236}">
                  <a16:creationId xmlns:a16="http://schemas.microsoft.com/office/drawing/2014/main" id="{BC98B21E-0237-47E9-BC2D-BE860DC11AFE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61DAE94A-2D27-498E-B492-5395AC47F695}"/>
              </a:ext>
            </a:extLst>
          </p:cNvPr>
          <p:cNvGrpSpPr/>
          <p:nvPr/>
        </p:nvGrpSpPr>
        <p:grpSpPr>
          <a:xfrm>
            <a:off x="10756226" y="-426381"/>
            <a:ext cx="1228988" cy="1296232"/>
            <a:chOff x="7478808" y="863483"/>
            <a:chExt cx="2242415" cy="2365109"/>
          </a:xfrm>
        </p:grpSpPr>
        <p:sp>
          <p:nvSpPr>
            <p:cNvPr id="116" name="타원 24">
              <a:extLst>
                <a:ext uri="{FF2B5EF4-FFF2-40B4-BE49-F238E27FC236}">
                  <a16:creationId xmlns:a16="http://schemas.microsoft.com/office/drawing/2014/main" id="{16E1DF0B-7AC4-4E22-9EE3-AE5E444395EA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7" name="자유형: 도형 116">
              <a:extLst>
                <a:ext uri="{FF2B5EF4-FFF2-40B4-BE49-F238E27FC236}">
                  <a16:creationId xmlns:a16="http://schemas.microsoft.com/office/drawing/2014/main" id="{28412DCD-0777-4D79-B132-F204B53F8E2E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D14C5DDD-2FC2-4BA5-AF34-0A3217651E6A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9" name="자유형: 도형 118">
              <a:extLst>
                <a:ext uri="{FF2B5EF4-FFF2-40B4-BE49-F238E27FC236}">
                  <a16:creationId xmlns:a16="http://schemas.microsoft.com/office/drawing/2014/main" id="{FEAFDA95-9A4F-433C-9D43-12F99A6D8581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0" name="타원 19">
              <a:extLst>
                <a:ext uri="{FF2B5EF4-FFF2-40B4-BE49-F238E27FC236}">
                  <a16:creationId xmlns:a16="http://schemas.microsoft.com/office/drawing/2014/main" id="{3E89ECEE-0602-446B-8CA3-6013E830E42F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AE6E76FD-FBD7-4C36-96AD-ED546E70E1D6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2" name="타원 15">
              <a:extLst>
                <a:ext uri="{FF2B5EF4-FFF2-40B4-BE49-F238E27FC236}">
                  <a16:creationId xmlns:a16="http://schemas.microsoft.com/office/drawing/2014/main" id="{799EF0CD-B42D-4713-A21A-3F3CE1C4BD3A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C0C7EE2-3804-4F7C-B050-7159EDC0B3E9}"/>
              </a:ext>
            </a:extLst>
          </p:cNvPr>
          <p:cNvSpPr txBox="1"/>
          <p:nvPr/>
        </p:nvSpPr>
        <p:spPr>
          <a:xfrm>
            <a:off x="4393484" y="4059830"/>
            <a:ext cx="3595856" cy="8710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b="1" dirty="0" err="1">
                <a:solidFill>
                  <a:srgbClr val="FFFF07"/>
                </a:solidFill>
                <a:effectLst>
                  <a:outerShdw dist="25400" dir="5400000" algn="t" rotWithShape="0">
                    <a:srgbClr val="2D354A">
                      <a:alpha val="79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백엔드</a:t>
            </a:r>
            <a:r>
              <a:rPr lang="ko-KR" altLang="en-US" sz="4400" b="1" dirty="0">
                <a:solidFill>
                  <a:srgbClr val="FFFF07"/>
                </a:solidFill>
                <a:effectLst>
                  <a:outerShdw dist="25400" dir="5400000" algn="t" rotWithShape="0">
                    <a:srgbClr val="2D354A">
                      <a:alpha val="79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 </a:t>
            </a:r>
            <a:r>
              <a:rPr lang="en-US" altLang="ko-KR" sz="4400" b="1" dirty="0">
                <a:solidFill>
                  <a:srgbClr val="C0FAFC"/>
                </a:solidFill>
                <a:effectLst>
                  <a:outerShdw dist="25400" dir="5400000" algn="t" rotWithShape="0">
                    <a:srgbClr val="2D354A">
                      <a:alpha val="79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vs</a:t>
            </a:r>
            <a:r>
              <a:rPr lang="ko-KR" altLang="en-US" sz="4400" b="1" dirty="0">
                <a:solidFill>
                  <a:srgbClr val="FFFF07"/>
                </a:solidFill>
                <a:effectLst>
                  <a:outerShdw dist="25400" dir="5400000" algn="t" rotWithShape="0">
                    <a:srgbClr val="2D354A">
                      <a:alpha val="79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 프론트</a:t>
            </a:r>
            <a:endParaRPr lang="en-US" altLang="ko-KR" sz="4400" b="1" dirty="0">
              <a:solidFill>
                <a:srgbClr val="C0FAFC"/>
              </a:solidFill>
              <a:effectLst>
                <a:outerShdw dist="25400" dir="5400000" algn="t" rotWithShape="0">
                  <a:srgbClr val="2D354A">
                    <a:alpha val="79000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87E3BE-059D-43E3-9FAF-3E2C630B7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86" y="-313295"/>
            <a:ext cx="513340" cy="535030"/>
          </a:xfrm>
          <a:prstGeom prst="rect">
            <a:avLst/>
          </a:prstGeom>
        </p:spPr>
      </p:pic>
      <p:pic>
        <p:nvPicPr>
          <p:cNvPr id="123" name="그림 122">
            <a:extLst>
              <a:ext uri="{FF2B5EF4-FFF2-40B4-BE49-F238E27FC236}">
                <a16:creationId xmlns:a16="http://schemas.microsoft.com/office/drawing/2014/main" id="{65D1C721-AD06-45E2-AC45-49D257FC5D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0743" y="4080000"/>
            <a:ext cx="1102341" cy="1148918"/>
          </a:xfrm>
          <a:prstGeom prst="rect">
            <a:avLst/>
          </a:prstGeom>
        </p:spPr>
      </p:pic>
      <p:pic>
        <p:nvPicPr>
          <p:cNvPr id="124" name="그림 123">
            <a:extLst>
              <a:ext uri="{FF2B5EF4-FFF2-40B4-BE49-F238E27FC236}">
                <a16:creationId xmlns:a16="http://schemas.microsoft.com/office/drawing/2014/main" id="{68111DEC-1E1D-41FA-982E-702278922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634" y="5544938"/>
            <a:ext cx="638232" cy="6651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5E14D72-3C35-41C2-BE42-CD11EF06A0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888" y="5713086"/>
            <a:ext cx="963251" cy="1048603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C4A369C6-0F83-4CB3-9DF8-C59AFEC076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236" y="-299436"/>
            <a:ext cx="537177" cy="584775"/>
          </a:xfrm>
          <a:prstGeom prst="rect">
            <a:avLst/>
          </a:prstGeom>
        </p:spPr>
      </p:pic>
      <p:pic>
        <p:nvPicPr>
          <p:cNvPr id="127" name="그림 126">
            <a:extLst>
              <a:ext uri="{FF2B5EF4-FFF2-40B4-BE49-F238E27FC236}">
                <a16:creationId xmlns:a16="http://schemas.microsoft.com/office/drawing/2014/main" id="{CF45BEE7-953C-491E-8C05-95E3716F21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411" y="6522291"/>
            <a:ext cx="537177" cy="584775"/>
          </a:xfrm>
          <a:prstGeom prst="rect">
            <a:avLst/>
          </a:prstGeom>
        </p:spPr>
      </p:pic>
      <p:pic>
        <p:nvPicPr>
          <p:cNvPr id="1028" name="Picture 4" descr="컴퓨터 일러스트 PNG, AI 무료 다운로드 (2021년) - 리틀딥">
            <a:extLst>
              <a:ext uri="{FF2B5EF4-FFF2-40B4-BE49-F238E27FC236}">
                <a16:creationId xmlns:a16="http://schemas.microsoft.com/office/drawing/2014/main" id="{D027CB54-A413-4814-8DE4-F6F6582FC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315" y="560470"/>
            <a:ext cx="4377780" cy="4377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51AA52E-014D-4DB2-A4AF-6EB568507CC8}"/>
              </a:ext>
            </a:extLst>
          </p:cNvPr>
          <p:cNvSpPr/>
          <p:nvPr/>
        </p:nvSpPr>
        <p:spPr>
          <a:xfrm>
            <a:off x="4548909" y="1869632"/>
            <a:ext cx="2274951" cy="12520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E62EAB-B99C-4335-8243-EBECB8C25E2C}"/>
              </a:ext>
            </a:extLst>
          </p:cNvPr>
          <p:cNvSpPr txBox="1"/>
          <p:nvPr/>
        </p:nvSpPr>
        <p:spPr>
          <a:xfrm>
            <a:off x="5169460" y="2295621"/>
            <a:ext cx="99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나눔손글씨 바른히피" panose="02000503000000000000" pitchFamily="2" charset="-127"/>
                <a:ea typeface="나눔손글씨 바른히피" panose="02000503000000000000" pitchFamily="2" charset="-127"/>
              </a:rPr>
              <a:t>2214</a:t>
            </a:r>
            <a:r>
              <a:rPr lang="en-US" altLang="ko-KR" sz="2000" dirty="0">
                <a:solidFill>
                  <a:schemeClr val="bg1"/>
                </a:solidFill>
                <a:latin typeface="나눔손글씨 바른히피" panose="02000503000000000000" pitchFamily="2" charset="-127"/>
                <a:ea typeface="나눔손글씨 바른히피" panose="02000503000000000000" pitchFamily="2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나눔손글씨 바른히피" panose="02000503000000000000" pitchFamily="2" charset="-127"/>
                <a:ea typeface="나눔손글씨 바른히피" panose="02000503000000000000" pitchFamily="2" charset="-127"/>
              </a:rPr>
              <a:t>이종은</a:t>
            </a:r>
          </a:p>
        </p:txBody>
      </p:sp>
    </p:spTree>
    <p:extLst>
      <p:ext uri="{BB962C8B-B14F-4D97-AF65-F5344CB8AC3E}">
        <p14:creationId xmlns:p14="http://schemas.microsoft.com/office/powerpoint/2010/main" val="1967831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A83291-3606-4320-841C-E787A48572EF}"/>
              </a:ext>
            </a:extLst>
          </p:cNvPr>
          <p:cNvSpPr/>
          <p:nvPr/>
        </p:nvSpPr>
        <p:spPr>
          <a:xfrm>
            <a:off x="678082" y="2274092"/>
            <a:ext cx="1879588" cy="1516030"/>
          </a:xfrm>
          <a:prstGeom prst="rect">
            <a:avLst/>
          </a:prstGeom>
          <a:solidFill>
            <a:srgbClr val="54F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9B27F99-C3EC-4BA1-8FD3-C1506427C77D}"/>
              </a:ext>
            </a:extLst>
          </p:cNvPr>
          <p:cNvSpPr txBox="1"/>
          <p:nvPr/>
        </p:nvSpPr>
        <p:spPr>
          <a:xfrm>
            <a:off x="5140447" y="1023619"/>
            <a:ext cx="19127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Back-end?</a:t>
            </a:r>
            <a:endParaRPr lang="ko-KR" altLang="en-US" sz="3200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A54162B-DD48-4DDB-AD8A-54F6470FB669}"/>
              </a:ext>
            </a:extLst>
          </p:cNvPr>
          <p:cNvSpPr/>
          <p:nvPr/>
        </p:nvSpPr>
        <p:spPr>
          <a:xfrm>
            <a:off x="5855381" y="555604"/>
            <a:ext cx="4828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02</a:t>
            </a:r>
            <a:endParaRPr lang="ko-KR" altLang="en-US" sz="2400" dirty="0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9" name="자유형: 도형 118">
            <a:extLst>
              <a:ext uri="{FF2B5EF4-FFF2-40B4-BE49-F238E27FC236}">
                <a16:creationId xmlns:a16="http://schemas.microsoft.com/office/drawing/2014/main" id="{115130EF-2BBA-4F2D-8B38-29F8E31D0F14}"/>
              </a:ext>
            </a:extLst>
          </p:cNvPr>
          <p:cNvSpPr/>
          <p:nvPr/>
        </p:nvSpPr>
        <p:spPr>
          <a:xfrm>
            <a:off x="5792391" y="1827119"/>
            <a:ext cx="607218" cy="159544"/>
          </a:xfrm>
          <a:custGeom>
            <a:avLst/>
            <a:gdLst>
              <a:gd name="connsiteX0" fmla="*/ 0 w 607218"/>
              <a:gd name="connsiteY0" fmla="*/ 88106 h 159544"/>
              <a:gd name="connsiteX1" fmla="*/ 138112 w 607218"/>
              <a:gd name="connsiteY1" fmla="*/ 88106 h 159544"/>
              <a:gd name="connsiteX2" fmla="*/ 190500 w 607218"/>
              <a:gd name="connsiteY2" fmla="*/ 0 h 159544"/>
              <a:gd name="connsiteX3" fmla="*/ 257175 w 607218"/>
              <a:gd name="connsiteY3" fmla="*/ 85725 h 159544"/>
              <a:gd name="connsiteX4" fmla="*/ 314325 w 607218"/>
              <a:gd name="connsiteY4" fmla="*/ 88106 h 159544"/>
              <a:gd name="connsiteX5" fmla="*/ 371475 w 607218"/>
              <a:gd name="connsiteY5" fmla="*/ 159544 h 159544"/>
              <a:gd name="connsiteX6" fmla="*/ 423862 w 607218"/>
              <a:gd name="connsiteY6" fmla="*/ 88106 h 159544"/>
              <a:gd name="connsiteX7" fmla="*/ 459581 w 607218"/>
              <a:gd name="connsiteY7" fmla="*/ 35719 h 159544"/>
              <a:gd name="connsiteX8" fmla="*/ 504825 w 607218"/>
              <a:gd name="connsiteY8" fmla="*/ 85725 h 159544"/>
              <a:gd name="connsiteX9" fmla="*/ 607218 w 607218"/>
              <a:gd name="connsiteY9" fmla="*/ 88106 h 15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07218" h="159544">
                <a:moveTo>
                  <a:pt x="0" y="88106"/>
                </a:moveTo>
                <a:lnTo>
                  <a:pt x="138112" y="88106"/>
                </a:lnTo>
                <a:lnTo>
                  <a:pt x="190500" y="0"/>
                </a:lnTo>
                <a:lnTo>
                  <a:pt x="257175" y="85725"/>
                </a:lnTo>
                <a:lnTo>
                  <a:pt x="314325" y="88106"/>
                </a:lnTo>
                <a:lnTo>
                  <a:pt x="371475" y="159544"/>
                </a:lnTo>
                <a:lnTo>
                  <a:pt x="423862" y="88106"/>
                </a:lnTo>
                <a:lnTo>
                  <a:pt x="459581" y="35719"/>
                </a:lnTo>
                <a:lnTo>
                  <a:pt x="504825" y="85725"/>
                </a:lnTo>
                <a:lnTo>
                  <a:pt x="607218" y="88106"/>
                </a:lnTo>
              </a:path>
            </a:pathLst>
          </a:custGeom>
          <a:noFill/>
          <a:ln w="19050">
            <a:solidFill>
              <a:srgbClr val="F6F9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BB8EEAD-AE31-40AA-A388-A3036C1B8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05" y="2241222"/>
            <a:ext cx="1794265" cy="1437243"/>
          </a:xfrm>
          <a:prstGeom prst="rect">
            <a:avLst/>
          </a:prstGeom>
        </p:spPr>
      </p:pic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D69EAA32-D8C9-4FD8-944C-6641DDF17FB3}"/>
              </a:ext>
            </a:extLst>
          </p:cNvPr>
          <p:cNvCxnSpPr/>
          <p:nvPr/>
        </p:nvCxnSpPr>
        <p:spPr>
          <a:xfrm>
            <a:off x="2928730" y="2981739"/>
            <a:ext cx="1457740" cy="0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BC04E07-7C1D-42A9-8891-CD1CCC1DD76C}"/>
              </a:ext>
            </a:extLst>
          </p:cNvPr>
          <p:cNvSpPr txBox="1"/>
          <p:nvPr/>
        </p:nvSpPr>
        <p:spPr>
          <a:xfrm>
            <a:off x="3228392" y="2570161"/>
            <a:ext cx="1642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있나요</a:t>
            </a:r>
            <a:r>
              <a:rPr lang="en-US" altLang="ko-KR" sz="16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?</a:t>
            </a:r>
            <a:endParaRPr lang="ko-KR" altLang="en-US" sz="1600" dirty="0">
              <a:solidFill>
                <a:schemeClr val="bg1"/>
              </a:solidFill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pic>
        <p:nvPicPr>
          <p:cNvPr id="1026" name="Picture 2" descr="기획자가 왜 데이터베이스를 알아야 하나 | Hyeyeon">
            <a:extLst>
              <a:ext uri="{FF2B5EF4-FFF2-40B4-BE49-F238E27FC236}">
                <a16:creationId xmlns:a16="http://schemas.microsoft.com/office/drawing/2014/main" id="{DAF7C609-5A1B-4682-9F37-8C9F1E2C9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0956" y="2126059"/>
            <a:ext cx="3752962" cy="3232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52DECC-D91B-48CD-87A4-302B811779AF}"/>
              </a:ext>
            </a:extLst>
          </p:cNvPr>
          <p:cNvSpPr txBox="1"/>
          <p:nvPr/>
        </p:nvSpPr>
        <p:spPr>
          <a:xfrm>
            <a:off x="9439661" y="5358968"/>
            <a:ext cx="1698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db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687FCE-665D-46A7-81F4-FED058AB34AA}"/>
              </a:ext>
            </a:extLst>
          </p:cNvPr>
          <p:cNvSpPr/>
          <p:nvPr/>
        </p:nvSpPr>
        <p:spPr>
          <a:xfrm>
            <a:off x="5486400" y="2274092"/>
            <a:ext cx="2134656" cy="3084873"/>
          </a:xfrm>
          <a:prstGeom prst="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39061A-D1BB-4340-9A8C-F66382B67AD3}"/>
              </a:ext>
            </a:extLst>
          </p:cNvPr>
          <p:cNvSpPr txBox="1"/>
          <p:nvPr/>
        </p:nvSpPr>
        <p:spPr>
          <a:xfrm>
            <a:off x="6124184" y="5543634"/>
            <a:ext cx="100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server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AE3F290-1546-4EE2-802E-074755EE577D}"/>
              </a:ext>
            </a:extLst>
          </p:cNvPr>
          <p:cNvCxnSpPr>
            <a:cxnSpLocks/>
          </p:cNvCxnSpPr>
          <p:nvPr/>
        </p:nvCxnSpPr>
        <p:spPr>
          <a:xfrm flipH="1">
            <a:off x="2928730" y="3429000"/>
            <a:ext cx="1457741" cy="0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56E512-93EF-42CB-A27C-83FE0EF58639}"/>
              </a:ext>
            </a:extLst>
          </p:cNvPr>
          <p:cNvSpPr txBox="1"/>
          <p:nvPr/>
        </p:nvSpPr>
        <p:spPr>
          <a:xfrm>
            <a:off x="3294247" y="3451568"/>
            <a:ext cx="1642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있어요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B7AF10-0AE9-49BB-93FE-3B3D1EFC4C8D}"/>
              </a:ext>
            </a:extLst>
          </p:cNvPr>
          <p:cNvSpPr txBox="1"/>
          <p:nvPr/>
        </p:nvSpPr>
        <p:spPr>
          <a:xfrm>
            <a:off x="3339281" y="2361589"/>
            <a:ext cx="710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(</a:t>
            </a:r>
            <a:r>
              <a:rPr lang="ko-KR" altLang="en-US" sz="12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요청</a:t>
            </a:r>
            <a:r>
              <a:rPr lang="en-US" altLang="ko-KR" sz="12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)</a:t>
            </a:r>
            <a:endParaRPr lang="ko-KR" altLang="en-US" sz="1200" dirty="0">
              <a:solidFill>
                <a:schemeClr val="bg1"/>
              </a:solidFill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136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A83291-3606-4320-841C-E787A48572EF}"/>
              </a:ext>
            </a:extLst>
          </p:cNvPr>
          <p:cNvSpPr/>
          <p:nvPr/>
        </p:nvSpPr>
        <p:spPr>
          <a:xfrm>
            <a:off x="3228392" y="1614744"/>
            <a:ext cx="5617028" cy="4823378"/>
          </a:xfrm>
          <a:prstGeom prst="rect">
            <a:avLst/>
          </a:prstGeom>
          <a:solidFill>
            <a:srgbClr val="54F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자유형: 도형 118">
            <a:extLst>
              <a:ext uri="{FF2B5EF4-FFF2-40B4-BE49-F238E27FC236}">
                <a16:creationId xmlns:a16="http://schemas.microsoft.com/office/drawing/2014/main" id="{115130EF-2BBA-4F2D-8B38-29F8E31D0F14}"/>
              </a:ext>
            </a:extLst>
          </p:cNvPr>
          <p:cNvSpPr/>
          <p:nvPr/>
        </p:nvSpPr>
        <p:spPr>
          <a:xfrm>
            <a:off x="5792391" y="1827119"/>
            <a:ext cx="607218" cy="159544"/>
          </a:xfrm>
          <a:custGeom>
            <a:avLst/>
            <a:gdLst>
              <a:gd name="connsiteX0" fmla="*/ 0 w 607218"/>
              <a:gd name="connsiteY0" fmla="*/ 88106 h 159544"/>
              <a:gd name="connsiteX1" fmla="*/ 138112 w 607218"/>
              <a:gd name="connsiteY1" fmla="*/ 88106 h 159544"/>
              <a:gd name="connsiteX2" fmla="*/ 190500 w 607218"/>
              <a:gd name="connsiteY2" fmla="*/ 0 h 159544"/>
              <a:gd name="connsiteX3" fmla="*/ 257175 w 607218"/>
              <a:gd name="connsiteY3" fmla="*/ 85725 h 159544"/>
              <a:gd name="connsiteX4" fmla="*/ 314325 w 607218"/>
              <a:gd name="connsiteY4" fmla="*/ 88106 h 159544"/>
              <a:gd name="connsiteX5" fmla="*/ 371475 w 607218"/>
              <a:gd name="connsiteY5" fmla="*/ 159544 h 159544"/>
              <a:gd name="connsiteX6" fmla="*/ 423862 w 607218"/>
              <a:gd name="connsiteY6" fmla="*/ 88106 h 159544"/>
              <a:gd name="connsiteX7" fmla="*/ 459581 w 607218"/>
              <a:gd name="connsiteY7" fmla="*/ 35719 h 159544"/>
              <a:gd name="connsiteX8" fmla="*/ 504825 w 607218"/>
              <a:gd name="connsiteY8" fmla="*/ 85725 h 159544"/>
              <a:gd name="connsiteX9" fmla="*/ 607218 w 607218"/>
              <a:gd name="connsiteY9" fmla="*/ 88106 h 15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07218" h="159544">
                <a:moveTo>
                  <a:pt x="0" y="88106"/>
                </a:moveTo>
                <a:lnTo>
                  <a:pt x="138112" y="88106"/>
                </a:lnTo>
                <a:lnTo>
                  <a:pt x="190500" y="0"/>
                </a:lnTo>
                <a:lnTo>
                  <a:pt x="257175" y="85725"/>
                </a:lnTo>
                <a:lnTo>
                  <a:pt x="314325" y="88106"/>
                </a:lnTo>
                <a:lnTo>
                  <a:pt x="371475" y="159544"/>
                </a:lnTo>
                <a:lnTo>
                  <a:pt x="423862" y="88106"/>
                </a:lnTo>
                <a:lnTo>
                  <a:pt x="459581" y="35719"/>
                </a:lnTo>
                <a:lnTo>
                  <a:pt x="504825" y="85725"/>
                </a:lnTo>
                <a:lnTo>
                  <a:pt x="607218" y="88106"/>
                </a:lnTo>
              </a:path>
            </a:pathLst>
          </a:custGeom>
          <a:noFill/>
          <a:ln w="19050">
            <a:solidFill>
              <a:srgbClr val="F6F9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4E72EDD-D04D-437E-9435-5195698B0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6374" y="1757824"/>
            <a:ext cx="5299980" cy="45131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F24CB2-48AA-44DE-9208-8D64DBE1E7E4}"/>
              </a:ext>
            </a:extLst>
          </p:cNvPr>
          <p:cNvSpPr txBox="1"/>
          <p:nvPr/>
        </p:nvSpPr>
        <p:spPr>
          <a:xfrm>
            <a:off x="5140447" y="1023619"/>
            <a:ext cx="19127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Back-end?</a:t>
            </a:r>
            <a:endParaRPr lang="ko-KR" altLang="en-US" sz="3200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1F381C9-149A-4D26-8DE5-AF4530DED59C}"/>
              </a:ext>
            </a:extLst>
          </p:cNvPr>
          <p:cNvSpPr/>
          <p:nvPr/>
        </p:nvSpPr>
        <p:spPr>
          <a:xfrm>
            <a:off x="5855382" y="555604"/>
            <a:ext cx="4828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02</a:t>
            </a:r>
            <a:endParaRPr lang="ko-KR" altLang="en-US" sz="2400" dirty="0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9290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Box 115">
            <a:extLst>
              <a:ext uri="{FF2B5EF4-FFF2-40B4-BE49-F238E27FC236}">
                <a16:creationId xmlns:a16="http://schemas.microsoft.com/office/drawing/2014/main" id="{89B27F99-C3EC-4BA1-8FD3-C1506427C77D}"/>
              </a:ext>
            </a:extLst>
          </p:cNvPr>
          <p:cNvSpPr txBox="1"/>
          <p:nvPr/>
        </p:nvSpPr>
        <p:spPr>
          <a:xfrm>
            <a:off x="4783941" y="1023619"/>
            <a:ext cx="2625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사용언어 </a:t>
            </a:r>
            <a:r>
              <a:rPr lang="en-US" altLang="ko-KR" sz="20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Front-end</a:t>
            </a:r>
            <a:endParaRPr lang="ko-KR" altLang="en-US" sz="2000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A54162B-DD48-4DDB-AD8A-54F6470FB669}"/>
              </a:ext>
            </a:extLst>
          </p:cNvPr>
          <p:cNvSpPr/>
          <p:nvPr/>
        </p:nvSpPr>
        <p:spPr>
          <a:xfrm>
            <a:off x="5852977" y="555604"/>
            <a:ext cx="4876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03</a:t>
            </a:r>
            <a:endParaRPr lang="ko-KR" altLang="en-US" sz="2400" dirty="0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pic>
        <p:nvPicPr>
          <p:cNvPr id="2052" name="Picture 4" descr="CSS-in-JS에 대해서 알아보자">
            <a:extLst>
              <a:ext uri="{FF2B5EF4-FFF2-40B4-BE49-F238E27FC236}">
                <a16:creationId xmlns:a16="http://schemas.microsoft.com/office/drawing/2014/main" id="{EB942EB3-0DFD-438A-928E-AE6F618B5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13" b="96761" l="5664" r="96563">
                        <a14:foregroundMark x1="48125" y1="7465" x2="48125" y2="7465"/>
                        <a14:foregroundMark x1="47969" y1="3521" x2="48281" y2="5211"/>
                        <a14:foregroundMark x1="48750" y1="2113" x2="48750" y2="2113"/>
                        <a14:foregroundMark x1="51719" y1="3239" x2="51719" y2="3239"/>
                        <a14:foregroundMark x1="50938" y1="3239" x2="50938" y2="4085"/>
                        <a14:foregroundMark x1="73281" y1="44085" x2="73281" y2="44085"/>
                        <a14:foregroundMark x1="73906" y1="44648" x2="81914" y2="50282"/>
                        <a14:foregroundMark x1="81914" y1="50282" x2="81563" y2="50282"/>
                        <a14:foregroundMark x1="84219" y1="46056" x2="77109" y2="56338"/>
                        <a14:foregroundMark x1="77109" y1="56338" x2="78125" y2="64366"/>
                        <a14:foregroundMark x1="78125" y1="64366" x2="83008" y2="68944"/>
                        <a14:foregroundMark x1="83008" y1="68944" x2="88516" y2="66197"/>
                        <a14:foregroundMark x1="88516" y1="66197" x2="89844" y2="46901"/>
                        <a14:foregroundMark x1="92188" y1="42958" x2="93438" y2="61338"/>
                        <a14:foregroundMark x1="93438" y1="61338" x2="93125" y2="71620"/>
                        <a14:foregroundMark x1="93125" y1="71620" x2="88164" y2="88592"/>
                        <a14:foregroundMark x1="88164" y1="88592" x2="83516" y2="80634"/>
                        <a14:foregroundMark x1="83516" y1="80634" x2="83281" y2="77887"/>
                        <a14:foregroundMark x1="96563" y1="43521" x2="95469" y2="51127"/>
                        <a14:foregroundMark x1="85781" y1="53099" x2="83906" y2="64085"/>
                        <a14:foregroundMark x1="76406" y1="24648" x2="75156" y2="28028"/>
                        <a14:foregroundMark x1="81875" y1="24085" x2="82344" y2="26338"/>
                        <a14:foregroundMark x1="88750" y1="24930" x2="89219" y2="26901"/>
                        <a14:foregroundMark x1="79844" y1="79859" x2="76758" y2="85986"/>
                        <a14:foregroundMark x1="76758" y1="85986" x2="77148" y2="75704"/>
                        <a14:foregroundMark x1="77148" y1="75704" x2="77500" y2="74507"/>
                        <a14:foregroundMark x1="20938" y1="48873" x2="15664" y2="53521"/>
                        <a14:foregroundMark x1="15664" y1="53521" x2="12695" y2="68239"/>
                        <a14:foregroundMark x1="12695" y1="68239" x2="15664" y2="77817"/>
                        <a14:foregroundMark x1="15664" y1="77817" x2="21484" y2="72676"/>
                        <a14:foregroundMark x1="21484" y1="72676" x2="22813" y2="62042"/>
                        <a14:foregroundMark x1="22813" y1="62042" x2="22266" y2="53521"/>
                        <a14:foregroundMark x1="22266" y1="53521" x2="18008" y2="46408"/>
                        <a14:foregroundMark x1="18008" y1="46408" x2="13477" y2="45000"/>
                        <a14:foregroundMark x1="13477" y1="45000" x2="10703" y2="58310"/>
                        <a14:foregroundMark x1="10703" y1="58310" x2="12852" y2="69437"/>
                        <a14:foregroundMark x1="12852" y1="69437" x2="16328" y2="74225"/>
                        <a14:foregroundMark x1="16328" y1="74225" x2="20898" y2="75141"/>
                        <a14:foregroundMark x1="20898" y1="75141" x2="24141" y2="69577"/>
                        <a14:foregroundMark x1="24141" y1="69577" x2="23633" y2="57746"/>
                        <a14:foregroundMark x1="23633" y1="57746" x2="18203" y2="48944"/>
                        <a14:foregroundMark x1="18203" y1="48944" x2="12070" y2="47113"/>
                        <a14:foregroundMark x1="12070" y1="47113" x2="8945" y2="56408"/>
                        <a14:foregroundMark x1="8945" y1="56408" x2="11016" y2="74155"/>
                        <a14:foregroundMark x1="11016" y1="74155" x2="14063" y2="80000"/>
                        <a14:foregroundMark x1="14063" y1="80000" x2="20078" y2="81972"/>
                        <a14:foregroundMark x1="20078" y1="81972" x2="20000" y2="76479"/>
                        <a14:foregroundMark x1="20625" y1="45211" x2="10898" y2="43451"/>
                        <a14:foregroundMark x1="10898" y1="43451" x2="8750" y2="50352"/>
                        <a14:foregroundMark x1="8750" y1="50352" x2="11055" y2="72535"/>
                        <a14:foregroundMark x1="11055" y1="72535" x2="14609" y2="86761"/>
                        <a14:foregroundMark x1="14609" y1="86761" x2="19883" y2="84859"/>
                        <a14:foregroundMark x1="19883" y1="84859" x2="24805" y2="63239"/>
                        <a14:foregroundMark x1="24805" y1="63239" x2="25469" y2="39859"/>
                        <a14:foregroundMark x1="26406" y1="44930" x2="28750" y2="53803"/>
                        <a14:foregroundMark x1="28750" y1="53803" x2="24648" y2="85915"/>
                        <a14:foregroundMark x1="24648" y1="85915" x2="17109" y2="93099"/>
                        <a14:foregroundMark x1="17109" y1="93099" x2="8984" y2="88662"/>
                        <a14:foregroundMark x1="8984" y1="88662" x2="4805" y2="71479"/>
                        <a14:foregroundMark x1="4805" y1="71479" x2="3750" y2="53521"/>
                        <a14:foregroundMark x1="3750" y1="53521" x2="5703" y2="45423"/>
                        <a14:foregroundMark x1="5703" y1="45423" x2="6094" y2="44648"/>
                        <a14:foregroundMark x1="6406" y1="26901" x2="6250" y2="29437"/>
                        <a14:foregroundMark x1="13125" y1="24648" x2="15156" y2="24648"/>
                        <a14:foregroundMark x1="18594" y1="24366" x2="19219" y2="27465"/>
                        <a14:foregroundMark x1="25313" y1="24930" x2="25938" y2="28592"/>
                        <a14:foregroundMark x1="75000" y1="46338" x2="73125" y2="52817"/>
                        <a14:foregroundMark x1="73125" y1="52817" x2="73203" y2="61690"/>
                        <a14:foregroundMark x1="73203" y1="61690" x2="75625" y2="75915"/>
                        <a14:foregroundMark x1="16406" y1="96197" x2="16875" y2="96761"/>
                        <a14:foregroundMark x1="90313" y1="39296" x2="76055" y2="42465"/>
                        <a14:foregroundMark x1="76055" y1="42465" x2="73945" y2="48451"/>
                        <a14:foregroundMark x1="73945" y1="48451" x2="73594" y2="55634"/>
                        <a14:foregroundMark x1="73594" y1="55634" x2="73594" y2="55634"/>
                        <a14:foregroundMark x1="70781" y1="42113" x2="73750" y2="84648"/>
                        <a14:foregroundMark x1="73750" y1="84648" x2="79688" y2="911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775" y="2143125"/>
            <a:ext cx="5886450" cy="326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986385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Box 115">
            <a:extLst>
              <a:ext uri="{FF2B5EF4-FFF2-40B4-BE49-F238E27FC236}">
                <a16:creationId xmlns:a16="http://schemas.microsoft.com/office/drawing/2014/main" id="{89B27F99-C3EC-4BA1-8FD3-C1506427C77D}"/>
              </a:ext>
            </a:extLst>
          </p:cNvPr>
          <p:cNvSpPr txBox="1"/>
          <p:nvPr/>
        </p:nvSpPr>
        <p:spPr>
          <a:xfrm>
            <a:off x="4808626" y="1023619"/>
            <a:ext cx="25763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사용언어</a:t>
            </a:r>
            <a:r>
              <a:rPr lang="en-US" altLang="ko-KR" sz="20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 Back-end</a:t>
            </a:r>
            <a:endParaRPr lang="ko-KR" altLang="en-US" sz="2000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A54162B-DD48-4DDB-AD8A-54F6470FB669}"/>
              </a:ext>
            </a:extLst>
          </p:cNvPr>
          <p:cNvSpPr/>
          <p:nvPr/>
        </p:nvSpPr>
        <p:spPr>
          <a:xfrm>
            <a:off x="5852977" y="555604"/>
            <a:ext cx="4876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03</a:t>
            </a:r>
            <a:endParaRPr lang="ko-KR" altLang="en-US" sz="2400" dirty="0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pic>
        <p:nvPicPr>
          <p:cNvPr id="4100" name="Picture 4" descr="Java 반복문 | KimSejune Start Study">
            <a:extLst>
              <a:ext uri="{FF2B5EF4-FFF2-40B4-BE49-F238E27FC236}">
                <a16:creationId xmlns:a16="http://schemas.microsoft.com/office/drawing/2014/main" id="{74684FF5-6666-4F56-8E35-DD16E44E9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779" y="2184407"/>
            <a:ext cx="3824165" cy="382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python defaultdict 과 defaultdict of defaultdict">
            <a:extLst>
              <a:ext uri="{FF2B5EF4-FFF2-40B4-BE49-F238E27FC236}">
                <a16:creationId xmlns:a16="http://schemas.microsoft.com/office/drawing/2014/main" id="{DE549CA9-8081-4182-842E-7AA4ABC0DE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5558" y="1629614"/>
            <a:ext cx="1838951" cy="183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Node.js - 위키백과, 우리 모두의 백과사전">
            <a:extLst>
              <a:ext uri="{FF2B5EF4-FFF2-40B4-BE49-F238E27FC236}">
                <a16:creationId xmlns:a16="http://schemas.microsoft.com/office/drawing/2014/main" id="{8E78BFBC-EEFF-4A62-8D2C-EC7984003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854" y="3599341"/>
            <a:ext cx="4116525" cy="2517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PHP - 위키백과, 우리 모두의 백과사전">
            <a:extLst>
              <a:ext uri="{FF2B5EF4-FFF2-40B4-BE49-F238E27FC236}">
                <a16:creationId xmlns:a16="http://schemas.microsoft.com/office/drawing/2014/main" id="{2B7A60F0-2241-4EDA-8FB1-D3A2B3D28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683" y="1392685"/>
            <a:ext cx="2451636" cy="1323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75331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타원 16">
            <a:extLst>
              <a:ext uri="{FF2B5EF4-FFF2-40B4-BE49-F238E27FC236}">
                <a16:creationId xmlns:a16="http://schemas.microsoft.com/office/drawing/2014/main" id="{33F977F7-D2C4-4966-9404-2310D4757D4B}"/>
              </a:ext>
            </a:extLst>
          </p:cNvPr>
          <p:cNvSpPr/>
          <p:nvPr/>
        </p:nvSpPr>
        <p:spPr>
          <a:xfrm>
            <a:off x="6096360" y="2325961"/>
            <a:ext cx="1656470" cy="1681300"/>
          </a:xfrm>
          <a:custGeom>
            <a:avLst/>
            <a:gdLst>
              <a:gd name="connsiteX0" fmla="*/ 0 w 1676400"/>
              <a:gd name="connsiteY0" fmla="*/ 838200 h 1676400"/>
              <a:gd name="connsiteX1" fmla="*/ 838200 w 1676400"/>
              <a:gd name="connsiteY1" fmla="*/ 0 h 1676400"/>
              <a:gd name="connsiteX2" fmla="*/ 1676400 w 1676400"/>
              <a:gd name="connsiteY2" fmla="*/ 838200 h 1676400"/>
              <a:gd name="connsiteX3" fmla="*/ 838200 w 1676400"/>
              <a:gd name="connsiteY3" fmla="*/ 1676400 h 1676400"/>
              <a:gd name="connsiteX4" fmla="*/ 0 w 1676400"/>
              <a:gd name="connsiteY4" fmla="*/ 838200 h 1676400"/>
              <a:gd name="connsiteX0" fmla="*/ 0 w 1676400"/>
              <a:gd name="connsiteY0" fmla="*/ 842327 h 1680527"/>
              <a:gd name="connsiteX1" fmla="*/ 838200 w 1676400"/>
              <a:gd name="connsiteY1" fmla="*/ 4127 h 1680527"/>
              <a:gd name="connsiteX2" fmla="*/ 1676400 w 1676400"/>
              <a:gd name="connsiteY2" fmla="*/ 842327 h 1680527"/>
              <a:gd name="connsiteX3" fmla="*/ 838200 w 1676400"/>
              <a:gd name="connsiteY3" fmla="*/ 1680527 h 1680527"/>
              <a:gd name="connsiteX4" fmla="*/ 0 w 1676400"/>
              <a:gd name="connsiteY4" fmla="*/ 842327 h 1680527"/>
              <a:gd name="connsiteX0" fmla="*/ 0 w 1651000"/>
              <a:gd name="connsiteY0" fmla="*/ 838413 h 1676866"/>
              <a:gd name="connsiteX1" fmla="*/ 838200 w 1651000"/>
              <a:gd name="connsiteY1" fmla="*/ 213 h 1676866"/>
              <a:gd name="connsiteX2" fmla="*/ 1651000 w 1651000"/>
              <a:gd name="connsiteY2" fmla="*/ 901913 h 1676866"/>
              <a:gd name="connsiteX3" fmla="*/ 838200 w 1651000"/>
              <a:gd name="connsiteY3" fmla="*/ 1676613 h 1676866"/>
              <a:gd name="connsiteX4" fmla="*/ 0 w 1651000"/>
              <a:gd name="connsiteY4" fmla="*/ 838413 h 1676866"/>
              <a:gd name="connsiteX0" fmla="*/ 0 w 1652801"/>
              <a:gd name="connsiteY0" fmla="*/ 838413 h 1676866"/>
              <a:gd name="connsiteX1" fmla="*/ 838200 w 1652801"/>
              <a:gd name="connsiteY1" fmla="*/ 213 h 1676866"/>
              <a:gd name="connsiteX2" fmla="*/ 1651000 w 1652801"/>
              <a:gd name="connsiteY2" fmla="*/ 901913 h 1676866"/>
              <a:gd name="connsiteX3" fmla="*/ 838200 w 1652801"/>
              <a:gd name="connsiteY3" fmla="*/ 1676613 h 1676866"/>
              <a:gd name="connsiteX4" fmla="*/ 0 w 1652801"/>
              <a:gd name="connsiteY4" fmla="*/ 838413 h 1676866"/>
              <a:gd name="connsiteX0" fmla="*/ 0 w 1652802"/>
              <a:gd name="connsiteY0" fmla="*/ 838413 h 1676866"/>
              <a:gd name="connsiteX1" fmla="*/ 838200 w 1652802"/>
              <a:gd name="connsiteY1" fmla="*/ 213 h 1676866"/>
              <a:gd name="connsiteX2" fmla="*/ 1651000 w 1652802"/>
              <a:gd name="connsiteY2" fmla="*/ 901913 h 1676866"/>
              <a:gd name="connsiteX3" fmla="*/ 838200 w 1652802"/>
              <a:gd name="connsiteY3" fmla="*/ 1676613 h 1676866"/>
              <a:gd name="connsiteX4" fmla="*/ 0 w 1652802"/>
              <a:gd name="connsiteY4" fmla="*/ 838413 h 1676866"/>
              <a:gd name="connsiteX0" fmla="*/ 2970 w 1655772"/>
              <a:gd name="connsiteY0" fmla="*/ 838689 h 1677142"/>
              <a:gd name="connsiteX1" fmla="*/ 841170 w 1655772"/>
              <a:gd name="connsiteY1" fmla="*/ 489 h 1677142"/>
              <a:gd name="connsiteX2" fmla="*/ 1653970 w 1655772"/>
              <a:gd name="connsiteY2" fmla="*/ 902189 h 1677142"/>
              <a:gd name="connsiteX3" fmla="*/ 841170 w 1655772"/>
              <a:gd name="connsiteY3" fmla="*/ 1676889 h 1677142"/>
              <a:gd name="connsiteX4" fmla="*/ 2970 w 1655772"/>
              <a:gd name="connsiteY4" fmla="*/ 838689 h 1677142"/>
              <a:gd name="connsiteX0" fmla="*/ 3668 w 1656470"/>
              <a:gd name="connsiteY0" fmla="*/ 838689 h 1681300"/>
              <a:gd name="connsiteX1" fmla="*/ 841868 w 1656470"/>
              <a:gd name="connsiteY1" fmla="*/ 489 h 1681300"/>
              <a:gd name="connsiteX2" fmla="*/ 1654668 w 1656470"/>
              <a:gd name="connsiteY2" fmla="*/ 902189 h 1681300"/>
              <a:gd name="connsiteX3" fmla="*/ 841868 w 1656470"/>
              <a:gd name="connsiteY3" fmla="*/ 1676889 h 1681300"/>
              <a:gd name="connsiteX4" fmla="*/ 3668 w 1656470"/>
              <a:gd name="connsiteY4" fmla="*/ 838689 h 16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6470" h="1681300">
                <a:moveTo>
                  <a:pt x="3668" y="838689"/>
                </a:moveTo>
                <a:cubicBezTo>
                  <a:pt x="54468" y="147164"/>
                  <a:pt x="439701" y="-10094"/>
                  <a:pt x="841868" y="489"/>
                </a:cubicBezTo>
                <a:cubicBezTo>
                  <a:pt x="1117143" y="7733"/>
                  <a:pt x="1692768" y="286864"/>
                  <a:pt x="1654668" y="902189"/>
                </a:cubicBezTo>
                <a:cubicBezTo>
                  <a:pt x="1654668" y="1365114"/>
                  <a:pt x="1244035" y="1725572"/>
                  <a:pt x="841868" y="1676889"/>
                </a:cubicBezTo>
                <a:cubicBezTo>
                  <a:pt x="439701" y="1628206"/>
                  <a:pt x="-47132" y="1530214"/>
                  <a:pt x="3668" y="838689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E9221445-B488-47F5-A9AF-498666F23F93}"/>
              </a:ext>
            </a:extLst>
          </p:cNvPr>
          <p:cNvSpPr/>
          <p:nvPr/>
        </p:nvSpPr>
        <p:spPr>
          <a:xfrm rot="15567570">
            <a:off x="7930297" y="3441965"/>
            <a:ext cx="710905" cy="805320"/>
          </a:xfrm>
          <a:custGeom>
            <a:avLst/>
            <a:gdLst>
              <a:gd name="connsiteX0" fmla="*/ 6055 w 445466"/>
              <a:gd name="connsiteY0" fmla="*/ 131600 h 504628"/>
              <a:gd name="connsiteX1" fmla="*/ 6055 w 445466"/>
              <a:gd name="connsiteY1" fmla="*/ 274475 h 504628"/>
              <a:gd name="connsiteX2" fmla="*/ 66380 w 445466"/>
              <a:gd name="connsiteY2" fmla="*/ 411000 h 504628"/>
              <a:gd name="connsiteX3" fmla="*/ 212430 w 445466"/>
              <a:gd name="connsiteY3" fmla="*/ 496725 h 504628"/>
              <a:gd name="connsiteX4" fmla="*/ 342605 w 445466"/>
              <a:gd name="connsiteY4" fmla="*/ 490375 h 504628"/>
              <a:gd name="connsiteX5" fmla="*/ 431505 w 445466"/>
              <a:gd name="connsiteY5" fmla="*/ 404650 h 504628"/>
              <a:gd name="connsiteX6" fmla="*/ 437855 w 445466"/>
              <a:gd name="connsiteY6" fmla="*/ 239550 h 504628"/>
              <a:gd name="connsiteX7" fmla="*/ 358480 w 445466"/>
              <a:gd name="connsiteY7" fmla="*/ 96675 h 504628"/>
              <a:gd name="connsiteX8" fmla="*/ 263230 w 445466"/>
              <a:gd name="connsiteY8" fmla="*/ 14125 h 504628"/>
              <a:gd name="connsiteX9" fmla="*/ 133055 w 445466"/>
              <a:gd name="connsiteY9" fmla="*/ 1425 h 504628"/>
              <a:gd name="connsiteX10" fmla="*/ 40980 w 445466"/>
              <a:gd name="connsiteY10" fmla="*/ 30000 h 504628"/>
              <a:gd name="connsiteX11" fmla="*/ 6055 w 445466"/>
              <a:gd name="connsiteY11" fmla="*/ 131600 h 5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5466" h="504628">
                <a:moveTo>
                  <a:pt x="6055" y="131600"/>
                </a:moveTo>
                <a:cubicBezTo>
                  <a:pt x="234" y="172346"/>
                  <a:pt x="-3999" y="227908"/>
                  <a:pt x="6055" y="274475"/>
                </a:cubicBezTo>
                <a:cubicBezTo>
                  <a:pt x="16109" y="321042"/>
                  <a:pt x="31984" y="373958"/>
                  <a:pt x="66380" y="411000"/>
                </a:cubicBezTo>
                <a:cubicBezTo>
                  <a:pt x="100776" y="448042"/>
                  <a:pt x="166392" y="483496"/>
                  <a:pt x="212430" y="496725"/>
                </a:cubicBezTo>
                <a:cubicBezTo>
                  <a:pt x="258468" y="509954"/>
                  <a:pt x="306093" y="505721"/>
                  <a:pt x="342605" y="490375"/>
                </a:cubicBezTo>
                <a:cubicBezTo>
                  <a:pt x="379117" y="475029"/>
                  <a:pt x="415630" y="446454"/>
                  <a:pt x="431505" y="404650"/>
                </a:cubicBezTo>
                <a:cubicBezTo>
                  <a:pt x="447380" y="362846"/>
                  <a:pt x="450026" y="290879"/>
                  <a:pt x="437855" y="239550"/>
                </a:cubicBezTo>
                <a:cubicBezTo>
                  <a:pt x="425684" y="188221"/>
                  <a:pt x="387584" y="134246"/>
                  <a:pt x="358480" y="96675"/>
                </a:cubicBezTo>
                <a:cubicBezTo>
                  <a:pt x="329376" y="59104"/>
                  <a:pt x="300801" y="30000"/>
                  <a:pt x="263230" y="14125"/>
                </a:cubicBezTo>
                <a:cubicBezTo>
                  <a:pt x="225659" y="-1750"/>
                  <a:pt x="170097" y="-1221"/>
                  <a:pt x="133055" y="1425"/>
                </a:cubicBezTo>
                <a:cubicBezTo>
                  <a:pt x="96013" y="4071"/>
                  <a:pt x="62147" y="13067"/>
                  <a:pt x="40980" y="30000"/>
                </a:cubicBezTo>
                <a:cubicBezTo>
                  <a:pt x="19813" y="46933"/>
                  <a:pt x="11876" y="90854"/>
                  <a:pt x="6055" y="131600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타원 16">
            <a:extLst>
              <a:ext uri="{FF2B5EF4-FFF2-40B4-BE49-F238E27FC236}">
                <a16:creationId xmlns:a16="http://schemas.microsoft.com/office/drawing/2014/main" id="{8151B1C3-36DB-4C3A-B409-8DF074DA2EE6}"/>
              </a:ext>
            </a:extLst>
          </p:cNvPr>
          <p:cNvSpPr/>
          <p:nvPr/>
        </p:nvSpPr>
        <p:spPr>
          <a:xfrm rot="247886">
            <a:off x="8102734" y="2082280"/>
            <a:ext cx="1482116" cy="1174593"/>
          </a:xfrm>
          <a:custGeom>
            <a:avLst/>
            <a:gdLst>
              <a:gd name="connsiteX0" fmla="*/ 0 w 1676400"/>
              <a:gd name="connsiteY0" fmla="*/ 838200 h 1676400"/>
              <a:gd name="connsiteX1" fmla="*/ 838200 w 1676400"/>
              <a:gd name="connsiteY1" fmla="*/ 0 h 1676400"/>
              <a:gd name="connsiteX2" fmla="*/ 1676400 w 1676400"/>
              <a:gd name="connsiteY2" fmla="*/ 838200 h 1676400"/>
              <a:gd name="connsiteX3" fmla="*/ 838200 w 1676400"/>
              <a:gd name="connsiteY3" fmla="*/ 1676400 h 1676400"/>
              <a:gd name="connsiteX4" fmla="*/ 0 w 1676400"/>
              <a:gd name="connsiteY4" fmla="*/ 838200 h 1676400"/>
              <a:gd name="connsiteX0" fmla="*/ 0 w 1676400"/>
              <a:gd name="connsiteY0" fmla="*/ 842327 h 1680527"/>
              <a:gd name="connsiteX1" fmla="*/ 838200 w 1676400"/>
              <a:gd name="connsiteY1" fmla="*/ 4127 h 1680527"/>
              <a:gd name="connsiteX2" fmla="*/ 1676400 w 1676400"/>
              <a:gd name="connsiteY2" fmla="*/ 842327 h 1680527"/>
              <a:gd name="connsiteX3" fmla="*/ 838200 w 1676400"/>
              <a:gd name="connsiteY3" fmla="*/ 1680527 h 1680527"/>
              <a:gd name="connsiteX4" fmla="*/ 0 w 1676400"/>
              <a:gd name="connsiteY4" fmla="*/ 842327 h 1680527"/>
              <a:gd name="connsiteX0" fmla="*/ 0 w 1651000"/>
              <a:gd name="connsiteY0" fmla="*/ 838413 h 1676866"/>
              <a:gd name="connsiteX1" fmla="*/ 838200 w 1651000"/>
              <a:gd name="connsiteY1" fmla="*/ 213 h 1676866"/>
              <a:gd name="connsiteX2" fmla="*/ 1651000 w 1651000"/>
              <a:gd name="connsiteY2" fmla="*/ 901913 h 1676866"/>
              <a:gd name="connsiteX3" fmla="*/ 838200 w 1651000"/>
              <a:gd name="connsiteY3" fmla="*/ 1676613 h 1676866"/>
              <a:gd name="connsiteX4" fmla="*/ 0 w 1651000"/>
              <a:gd name="connsiteY4" fmla="*/ 838413 h 1676866"/>
              <a:gd name="connsiteX0" fmla="*/ 0 w 1652801"/>
              <a:gd name="connsiteY0" fmla="*/ 838413 h 1676866"/>
              <a:gd name="connsiteX1" fmla="*/ 838200 w 1652801"/>
              <a:gd name="connsiteY1" fmla="*/ 213 h 1676866"/>
              <a:gd name="connsiteX2" fmla="*/ 1651000 w 1652801"/>
              <a:gd name="connsiteY2" fmla="*/ 901913 h 1676866"/>
              <a:gd name="connsiteX3" fmla="*/ 838200 w 1652801"/>
              <a:gd name="connsiteY3" fmla="*/ 1676613 h 1676866"/>
              <a:gd name="connsiteX4" fmla="*/ 0 w 1652801"/>
              <a:gd name="connsiteY4" fmla="*/ 838413 h 1676866"/>
              <a:gd name="connsiteX0" fmla="*/ 0 w 1652802"/>
              <a:gd name="connsiteY0" fmla="*/ 838413 h 1676866"/>
              <a:gd name="connsiteX1" fmla="*/ 838200 w 1652802"/>
              <a:gd name="connsiteY1" fmla="*/ 213 h 1676866"/>
              <a:gd name="connsiteX2" fmla="*/ 1651000 w 1652802"/>
              <a:gd name="connsiteY2" fmla="*/ 901913 h 1676866"/>
              <a:gd name="connsiteX3" fmla="*/ 838200 w 1652802"/>
              <a:gd name="connsiteY3" fmla="*/ 1676613 h 1676866"/>
              <a:gd name="connsiteX4" fmla="*/ 0 w 1652802"/>
              <a:gd name="connsiteY4" fmla="*/ 838413 h 1676866"/>
              <a:gd name="connsiteX0" fmla="*/ 2970 w 1655772"/>
              <a:gd name="connsiteY0" fmla="*/ 838689 h 1677142"/>
              <a:gd name="connsiteX1" fmla="*/ 841170 w 1655772"/>
              <a:gd name="connsiteY1" fmla="*/ 489 h 1677142"/>
              <a:gd name="connsiteX2" fmla="*/ 1653970 w 1655772"/>
              <a:gd name="connsiteY2" fmla="*/ 902189 h 1677142"/>
              <a:gd name="connsiteX3" fmla="*/ 841170 w 1655772"/>
              <a:gd name="connsiteY3" fmla="*/ 1676889 h 1677142"/>
              <a:gd name="connsiteX4" fmla="*/ 2970 w 1655772"/>
              <a:gd name="connsiteY4" fmla="*/ 838689 h 1677142"/>
              <a:gd name="connsiteX0" fmla="*/ 3668 w 1656470"/>
              <a:gd name="connsiteY0" fmla="*/ 838689 h 1681300"/>
              <a:gd name="connsiteX1" fmla="*/ 841868 w 1656470"/>
              <a:gd name="connsiteY1" fmla="*/ 489 h 1681300"/>
              <a:gd name="connsiteX2" fmla="*/ 1654668 w 1656470"/>
              <a:gd name="connsiteY2" fmla="*/ 902189 h 1681300"/>
              <a:gd name="connsiteX3" fmla="*/ 841868 w 1656470"/>
              <a:gd name="connsiteY3" fmla="*/ 1676889 h 1681300"/>
              <a:gd name="connsiteX4" fmla="*/ 3668 w 1656470"/>
              <a:gd name="connsiteY4" fmla="*/ 838689 h 16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6470" h="1681300">
                <a:moveTo>
                  <a:pt x="3668" y="838689"/>
                </a:moveTo>
                <a:cubicBezTo>
                  <a:pt x="54468" y="147164"/>
                  <a:pt x="439701" y="-10094"/>
                  <a:pt x="841868" y="489"/>
                </a:cubicBezTo>
                <a:cubicBezTo>
                  <a:pt x="1117143" y="7733"/>
                  <a:pt x="1692768" y="286864"/>
                  <a:pt x="1654668" y="902189"/>
                </a:cubicBezTo>
                <a:cubicBezTo>
                  <a:pt x="1654668" y="1365114"/>
                  <a:pt x="1244035" y="1725572"/>
                  <a:pt x="841868" y="1676889"/>
                </a:cubicBezTo>
                <a:cubicBezTo>
                  <a:pt x="439701" y="1628206"/>
                  <a:pt x="-47132" y="1530214"/>
                  <a:pt x="3668" y="838689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16">
            <a:extLst>
              <a:ext uri="{FF2B5EF4-FFF2-40B4-BE49-F238E27FC236}">
                <a16:creationId xmlns:a16="http://schemas.microsoft.com/office/drawing/2014/main" id="{1BDE5CC3-928A-4680-A925-2232BF24C35C}"/>
              </a:ext>
            </a:extLst>
          </p:cNvPr>
          <p:cNvSpPr/>
          <p:nvPr/>
        </p:nvSpPr>
        <p:spPr>
          <a:xfrm rot="16737397">
            <a:off x="6810254" y="4331265"/>
            <a:ext cx="1299655" cy="1319136"/>
          </a:xfrm>
          <a:custGeom>
            <a:avLst/>
            <a:gdLst>
              <a:gd name="connsiteX0" fmla="*/ 0 w 1676400"/>
              <a:gd name="connsiteY0" fmla="*/ 838200 h 1676400"/>
              <a:gd name="connsiteX1" fmla="*/ 838200 w 1676400"/>
              <a:gd name="connsiteY1" fmla="*/ 0 h 1676400"/>
              <a:gd name="connsiteX2" fmla="*/ 1676400 w 1676400"/>
              <a:gd name="connsiteY2" fmla="*/ 838200 h 1676400"/>
              <a:gd name="connsiteX3" fmla="*/ 838200 w 1676400"/>
              <a:gd name="connsiteY3" fmla="*/ 1676400 h 1676400"/>
              <a:gd name="connsiteX4" fmla="*/ 0 w 1676400"/>
              <a:gd name="connsiteY4" fmla="*/ 838200 h 1676400"/>
              <a:gd name="connsiteX0" fmla="*/ 0 w 1676400"/>
              <a:gd name="connsiteY0" fmla="*/ 842327 h 1680527"/>
              <a:gd name="connsiteX1" fmla="*/ 838200 w 1676400"/>
              <a:gd name="connsiteY1" fmla="*/ 4127 h 1680527"/>
              <a:gd name="connsiteX2" fmla="*/ 1676400 w 1676400"/>
              <a:gd name="connsiteY2" fmla="*/ 842327 h 1680527"/>
              <a:gd name="connsiteX3" fmla="*/ 838200 w 1676400"/>
              <a:gd name="connsiteY3" fmla="*/ 1680527 h 1680527"/>
              <a:gd name="connsiteX4" fmla="*/ 0 w 1676400"/>
              <a:gd name="connsiteY4" fmla="*/ 842327 h 1680527"/>
              <a:gd name="connsiteX0" fmla="*/ 0 w 1651000"/>
              <a:gd name="connsiteY0" fmla="*/ 838413 h 1676866"/>
              <a:gd name="connsiteX1" fmla="*/ 838200 w 1651000"/>
              <a:gd name="connsiteY1" fmla="*/ 213 h 1676866"/>
              <a:gd name="connsiteX2" fmla="*/ 1651000 w 1651000"/>
              <a:gd name="connsiteY2" fmla="*/ 901913 h 1676866"/>
              <a:gd name="connsiteX3" fmla="*/ 838200 w 1651000"/>
              <a:gd name="connsiteY3" fmla="*/ 1676613 h 1676866"/>
              <a:gd name="connsiteX4" fmla="*/ 0 w 1651000"/>
              <a:gd name="connsiteY4" fmla="*/ 838413 h 1676866"/>
              <a:gd name="connsiteX0" fmla="*/ 0 w 1652801"/>
              <a:gd name="connsiteY0" fmla="*/ 838413 h 1676866"/>
              <a:gd name="connsiteX1" fmla="*/ 838200 w 1652801"/>
              <a:gd name="connsiteY1" fmla="*/ 213 h 1676866"/>
              <a:gd name="connsiteX2" fmla="*/ 1651000 w 1652801"/>
              <a:gd name="connsiteY2" fmla="*/ 901913 h 1676866"/>
              <a:gd name="connsiteX3" fmla="*/ 838200 w 1652801"/>
              <a:gd name="connsiteY3" fmla="*/ 1676613 h 1676866"/>
              <a:gd name="connsiteX4" fmla="*/ 0 w 1652801"/>
              <a:gd name="connsiteY4" fmla="*/ 838413 h 1676866"/>
              <a:gd name="connsiteX0" fmla="*/ 0 w 1652802"/>
              <a:gd name="connsiteY0" fmla="*/ 838413 h 1676866"/>
              <a:gd name="connsiteX1" fmla="*/ 838200 w 1652802"/>
              <a:gd name="connsiteY1" fmla="*/ 213 h 1676866"/>
              <a:gd name="connsiteX2" fmla="*/ 1651000 w 1652802"/>
              <a:gd name="connsiteY2" fmla="*/ 901913 h 1676866"/>
              <a:gd name="connsiteX3" fmla="*/ 838200 w 1652802"/>
              <a:gd name="connsiteY3" fmla="*/ 1676613 h 1676866"/>
              <a:gd name="connsiteX4" fmla="*/ 0 w 1652802"/>
              <a:gd name="connsiteY4" fmla="*/ 838413 h 1676866"/>
              <a:gd name="connsiteX0" fmla="*/ 2970 w 1655772"/>
              <a:gd name="connsiteY0" fmla="*/ 838689 h 1677142"/>
              <a:gd name="connsiteX1" fmla="*/ 841170 w 1655772"/>
              <a:gd name="connsiteY1" fmla="*/ 489 h 1677142"/>
              <a:gd name="connsiteX2" fmla="*/ 1653970 w 1655772"/>
              <a:gd name="connsiteY2" fmla="*/ 902189 h 1677142"/>
              <a:gd name="connsiteX3" fmla="*/ 841170 w 1655772"/>
              <a:gd name="connsiteY3" fmla="*/ 1676889 h 1677142"/>
              <a:gd name="connsiteX4" fmla="*/ 2970 w 1655772"/>
              <a:gd name="connsiteY4" fmla="*/ 838689 h 1677142"/>
              <a:gd name="connsiteX0" fmla="*/ 3668 w 1656470"/>
              <a:gd name="connsiteY0" fmla="*/ 838689 h 1681300"/>
              <a:gd name="connsiteX1" fmla="*/ 841868 w 1656470"/>
              <a:gd name="connsiteY1" fmla="*/ 489 h 1681300"/>
              <a:gd name="connsiteX2" fmla="*/ 1654668 w 1656470"/>
              <a:gd name="connsiteY2" fmla="*/ 902189 h 1681300"/>
              <a:gd name="connsiteX3" fmla="*/ 841868 w 1656470"/>
              <a:gd name="connsiteY3" fmla="*/ 1676889 h 1681300"/>
              <a:gd name="connsiteX4" fmla="*/ 3668 w 1656470"/>
              <a:gd name="connsiteY4" fmla="*/ 838689 h 16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6470" h="1681300">
                <a:moveTo>
                  <a:pt x="3668" y="838689"/>
                </a:moveTo>
                <a:cubicBezTo>
                  <a:pt x="54468" y="147164"/>
                  <a:pt x="439701" y="-10094"/>
                  <a:pt x="841868" y="489"/>
                </a:cubicBezTo>
                <a:cubicBezTo>
                  <a:pt x="1117143" y="7733"/>
                  <a:pt x="1692768" y="286864"/>
                  <a:pt x="1654668" y="902189"/>
                </a:cubicBezTo>
                <a:cubicBezTo>
                  <a:pt x="1654668" y="1365114"/>
                  <a:pt x="1244035" y="1725572"/>
                  <a:pt x="841868" y="1676889"/>
                </a:cubicBezTo>
                <a:cubicBezTo>
                  <a:pt x="439701" y="1628206"/>
                  <a:pt x="-47132" y="1530214"/>
                  <a:pt x="3668" y="838689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CFCEB86F-ACFA-4D4C-AA62-B7D9EB90DEF6}"/>
              </a:ext>
            </a:extLst>
          </p:cNvPr>
          <p:cNvSpPr/>
          <p:nvPr/>
        </p:nvSpPr>
        <p:spPr>
          <a:xfrm>
            <a:off x="9567781" y="1607044"/>
            <a:ext cx="543916" cy="487364"/>
          </a:xfrm>
          <a:custGeom>
            <a:avLst/>
            <a:gdLst>
              <a:gd name="connsiteX0" fmla="*/ 350043 w 422084"/>
              <a:gd name="connsiteY0" fmla="*/ 20987 h 378199"/>
              <a:gd name="connsiteX1" fmla="*/ 159543 w 422084"/>
              <a:gd name="connsiteY1" fmla="*/ 1937 h 378199"/>
              <a:gd name="connsiteX2" fmla="*/ 64293 w 422084"/>
              <a:gd name="connsiteY2" fmla="*/ 49562 h 378199"/>
              <a:gd name="connsiteX3" fmla="*/ 7143 w 422084"/>
              <a:gd name="connsiteY3" fmla="*/ 125762 h 378199"/>
              <a:gd name="connsiteX4" fmla="*/ 7143 w 422084"/>
              <a:gd name="connsiteY4" fmla="*/ 259112 h 378199"/>
              <a:gd name="connsiteX5" fmla="*/ 64293 w 422084"/>
              <a:gd name="connsiteY5" fmla="*/ 335312 h 378199"/>
              <a:gd name="connsiteX6" fmla="*/ 169068 w 422084"/>
              <a:gd name="connsiteY6" fmla="*/ 363887 h 378199"/>
              <a:gd name="connsiteX7" fmla="*/ 283368 w 422084"/>
              <a:gd name="connsiteY7" fmla="*/ 373412 h 378199"/>
              <a:gd name="connsiteX8" fmla="*/ 407193 w 422084"/>
              <a:gd name="connsiteY8" fmla="*/ 287687 h 378199"/>
              <a:gd name="connsiteX9" fmla="*/ 416718 w 422084"/>
              <a:gd name="connsiteY9" fmla="*/ 125762 h 378199"/>
              <a:gd name="connsiteX10" fmla="*/ 350043 w 422084"/>
              <a:gd name="connsiteY10" fmla="*/ 20987 h 378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084" h="378199">
                <a:moveTo>
                  <a:pt x="350043" y="20987"/>
                </a:moveTo>
                <a:cubicBezTo>
                  <a:pt x="307181" y="350"/>
                  <a:pt x="207168" y="-2825"/>
                  <a:pt x="159543" y="1937"/>
                </a:cubicBezTo>
                <a:cubicBezTo>
                  <a:pt x="111918" y="6699"/>
                  <a:pt x="89693" y="28924"/>
                  <a:pt x="64293" y="49562"/>
                </a:cubicBezTo>
                <a:cubicBezTo>
                  <a:pt x="38893" y="70200"/>
                  <a:pt x="16668" y="90837"/>
                  <a:pt x="7143" y="125762"/>
                </a:cubicBezTo>
                <a:cubicBezTo>
                  <a:pt x="-2382" y="160687"/>
                  <a:pt x="-2382" y="224187"/>
                  <a:pt x="7143" y="259112"/>
                </a:cubicBezTo>
                <a:cubicBezTo>
                  <a:pt x="16668" y="294037"/>
                  <a:pt x="37305" y="317849"/>
                  <a:pt x="64293" y="335312"/>
                </a:cubicBezTo>
                <a:cubicBezTo>
                  <a:pt x="91281" y="352775"/>
                  <a:pt x="132556" y="357537"/>
                  <a:pt x="169068" y="363887"/>
                </a:cubicBezTo>
                <a:cubicBezTo>
                  <a:pt x="205580" y="370237"/>
                  <a:pt x="243680" y="386112"/>
                  <a:pt x="283368" y="373412"/>
                </a:cubicBezTo>
                <a:cubicBezTo>
                  <a:pt x="323055" y="360712"/>
                  <a:pt x="384968" y="328962"/>
                  <a:pt x="407193" y="287687"/>
                </a:cubicBezTo>
                <a:cubicBezTo>
                  <a:pt x="429418" y="246412"/>
                  <a:pt x="421480" y="167037"/>
                  <a:pt x="416718" y="125762"/>
                </a:cubicBezTo>
                <a:cubicBezTo>
                  <a:pt x="411956" y="84487"/>
                  <a:pt x="392905" y="41624"/>
                  <a:pt x="350043" y="20987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E4646F81-1494-4FF6-8F49-FA7EA13B2CEB}"/>
              </a:ext>
            </a:extLst>
          </p:cNvPr>
          <p:cNvSpPr/>
          <p:nvPr/>
        </p:nvSpPr>
        <p:spPr>
          <a:xfrm rot="19263624">
            <a:off x="6116373" y="4186892"/>
            <a:ext cx="574019" cy="514337"/>
          </a:xfrm>
          <a:custGeom>
            <a:avLst/>
            <a:gdLst>
              <a:gd name="connsiteX0" fmla="*/ 350043 w 422084"/>
              <a:gd name="connsiteY0" fmla="*/ 20987 h 378199"/>
              <a:gd name="connsiteX1" fmla="*/ 159543 w 422084"/>
              <a:gd name="connsiteY1" fmla="*/ 1937 h 378199"/>
              <a:gd name="connsiteX2" fmla="*/ 64293 w 422084"/>
              <a:gd name="connsiteY2" fmla="*/ 49562 h 378199"/>
              <a:gd name="connsiteX3" fmla="*/ 7143 w 422084"/>
              <a:gd name="connsiteY3" fmla="*/ 125762 h 378199"/>
              <a:gd name="connsiteX4" fmla="*/ 7143 w 422084"/>
              <a:gd name="connsiteY4" fmla="*/ 259112 h 378199"/>
              <a:gd name="connsiteX5" fmla="*/ 64293 w 422084"/>
              <a:gd name="connsiteY5" fmla="*/ 335312 h 378199"/>
              <a:gd name="connsiteX6" fmla="*/ 169068 w 422084"/>
              <a:gd name="connsiteY6" fmla="*/ 363887 h 378199"/>
              <a:gd name="connsiteX7" fmla="*/ 283368 w 422084"/>
              <a:gd name="connsiteY7" fmla="*/ 373412 h 378199"/>
              <a:gd name="connsiteX8" fmla="*/ 407193 w 422084"/>
              <a:gd name="connsiteY8" fmla="*/ 287687 h 378199"/>
              <a:gd name="connsiteX9" fmla="*/ 416718 w 422084"/>
              <a:gd name="connsiteY9" fmla="*/ 125762 h 378199"/>
              <a:gd name="connsiteX10" fmla="*/ 350043 w 422084"/>
              <a:gd name="connsiteY10" fmla="*/ 20987 h 378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084" h="378199">
                <a:moveTo>
                  <a:pt x="350043" y="20987"/>
                </a:moveTo>
                <a:cubicBezTo>
                  <a:pt x="307181" y="350"/>
                  <a:pt x="207168" y="-2825"/>
                  <a:pt x="159543" y="1937"/>
                </a:cubicBezTo>
                <a:cubicBezTo>
                  <a:pt x="111918" y="6699"/>
                  <a:pt x="89693" y="28924"/>
                  <a:pt x="64293" y="49562"/>
                </a:cubicBezTo>
                <a:cubicBezTo>
                  <a:pt x="38893" y="70200"/>
                  <a:pt x="16668" y="90837"/>
                  <a:pt x="7143" y="125762"/>
                </a:cubicBezTo>
                <a:cubicBezTo>
                  <a:pt x="-2382" y="160687"/>
                  <a:pt x="-2382" y="224187"/>
                  <a:pt x="7143" y="259112"/>
                </a:cubicBezTo>
                <a:cubicBezTo>
                  <a:pt x="16668" y="294037"/>
                  <a:pt x="37305" y="317849"/>
                  <a:pt x="64293" y="335312"/>
                </a:cubicBezTo>
                <a:cubicBezTo>
                  <a:pt x="91281" y="352775"/>
                  <a:pt x="132556" y="357537"/>
                  <a:pt x="169068" y="363887"/>
                </a:cubicBezTo>
                <a:cubicBezTo>
                  <a:pt x="205580" y="370237"/>
                  <a:pt x="243680" y="386112"/>
                  <a:pt x="283368" y="373412"/>
                </a:cubicBezTo>
                <a:cubicBezTo>
                  <a:pt x="323055" y="360712"/>
                  <a:pt x="384968" y="328962"/>
                  <a:pt x="407193" y="287687"/>
                </a:cubicBezTo>
                <a:cubicBezTo>
                  <a:pt x="429418" y="246412"/>
                  <a:pt x="421480" y="167037"/>
                  <a:pt x="416718" y="125762"/>
                </a:cubicBezTo>
                <a:cubicBezTo>
                  <a:pt x="411956" y="84487"/>
                  <a:pt x="392905" y="41624"/>
                  <a:pt x="350043" y="20987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5501971A-F288-4184-A9DB-B66D7243EDB4}"/>
              </a:ext>
            </a:extLst>
          </p:cNvPr>
          <p:cNvSpPr/>
          <p:nvPr/>
        </p:nvSpPr>
        <p:spPr>
          <a:xfrm>
            <a:off x="9027661" y="3406060"/>
            <a:ext cx="1511172" cy="1403974"/>
          </a:xfrm>
          <a:custGeom>
            <a:avLst/>
            <a:gdLst>
              <a:gd name="connsiteX0" fmla="*/ 964082 w 1815083"/>
              <a:gd name="connsiteY0" fmla="*/ 4176 h 1686326"/>
              <a:gd name="connsiteX1" fmla="*/ 640232 w 1815083"/>
              <a:gd name="connsiteY1" fmla="*/ 13701 h 1686326"/>
              <a:gd name="connsiteX2" fmla="*/ 373532 w 1815083"/>
              <a:gd name="connsiteY2" fmla="*/ 137526 h 1686326"/>
              <a:gd name="connsiteX3" fmla="*/ 125882 w 1815083"/>
              <a:gd name="connsiteY3" fmla="*/ 347076 h 1686326"/>
              <a:gd name="connsiteX4" fmla="*/ 11582 w 1815083"/>
              <a:gd name="connsiteY4" fmla="*/ 709026 h 1686326"/>
              <a:gd name="connsiteX5" fmla="*/ 21107 w 1815083"/>
              <a:gd name="connsiteY5" fmla="*/ 1099551 h 1686326"/>
              <a:gd name="connsiteX6" fmla="*/ 163982 w 1815083"/>
              <a:gd name="connsiteY6" fmla="*/ 1413876 h 1686326"/>
              <a:gd name="connsiteX7" fmla="*/ 468782 w 1815083"/>
              <a:gd name="connsiteY7" fmla="*/ 1623426 h 1686326"/>
              <a:gd name="connsiteX8" fmla="*/ 925982 w 1815083"/>
              <a:gd name="connsiteY8" fmla="*/ 1661526 h 1686326"/>
              <a:gd name="connsiteX9" fmla="*/ 1278407 w 1815083"/>
              <a:gd name="connsiteY9" fmla="*/ 1680576 h 1686326"/>
              <a:gd name="connsiteX10" fmla="*/ 1564157 w 1815083"/>
              <a:gd name="connsiteY10" fmla="*/ 1556751 h 1686326"/>
              <a:gd name="connsiteX11" fmla="*/ 1764182 w 1815083"/>
              <a:gd name="connsiteY11" fmla="*/ 1166226 h 1686326"/>
              <a:gd name="connsiteX12" fmla="*/ 1811807 w 1815083"/>
              <a:gd name="connsiteY12" fmla="*/ 737601 h 1686326"/>
              <a:gd name="connsiteX13" fmla="*/ 1697507 w 1815083"/>
              <a:gd name="connsiteY13" fmla="*/ 356601 h 1686326"/>
              <a:gd name="connsiteX14" fmla="*/ 1421282 w 1815083"/>
              <a:gd name="connsiteY14" fmla="*/ 108951 h 1686326"/>
              <a:gd name="connsiteX15" fmla="*/ 1126007 w 1815083"/>
              <a:gd name="connsiteY15" fmla="*/ 23226 h 1686326"/>
              <a:gd name="connsiteX16" fmla="*/ 964082 w 1815083"/>
              <a:gd name="connsiteY16" fmla="*/ 4176 h 168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15083" h="1686326">
                <a:moveTo>
                  <a:pt x="964082" y="4176"/>
                </a:moveTo>
                <a:cubicBezTo>
                  <a:pt x="883120" y="2589"/>
                  <a:pt x="738657" y="-8524"/>
                  <a:pt x="640232" y="13701"/>
                </a:cubicBezTo>
                <a:cubicBezTo>
                  <a:pt x="541807" y="35926"/>
                  <a:pt x="459257" y="81964"/>
                  <a:pt x="373532" y="137526"/>
                </a:cubicBezTo>
                <a:cubicBezTo>
                  <a:pt x="287807" y="193089"/>
                  <a:pt x="186207" y="251826"/>
                  <a:pt x="125882" y="347076"/>
                </a:cubicBezTo>
                <a:cubicBezTo>
                  <a:pt x="65557" y="442326"/>
                  <a:pt x="29044" y="583614"/>
                  <a:pt x="11582" y="709026"/>
                </a:cubicBezTo>
                <a:cubicBezTo>
                  <a:pt x="-5881" y="834439"/>
                  <a:pt x="-4293" y="982076"/>
                  <a:pt x="21107" y="1099551"/>
                </a:cubicBezTo>
                <a:cubicBezTo>
                  <a:pt x="46507" y="1217026"/>
                  <a:pt x="89370" y="1326564"/>
                  <a:pt x="163982" y="1413876"/>
                </a:cubicBezTo>
                <a:cubicBezTo>
                  <a:pt x="238594" y="1501188"/>
                  <a:pt x="341782" y="1582151"/>
                  <a:pt x="468782" y="1623426"/>
                </a:cubicBezTo>
                <a:cubicBezTo>
                  <a:pt x="595782" y="1664701"/>
                  <a:pt x="791045" y="1652001"/>
                  <a:pt x="925982" y="1661526"/>
                </a:cubicBezTo>
                <a:cubicBezTo>
                  <a:pt x="1060919" y="1671051"/>
                  <a:pt x="1172045" y="1698038"/>
                  <a:pt x="1278407" y="1680576"/>
                </a:cubicBezTo>
                <a:cubicBezTo>
                  <a:pt x="1384769" y="1663114"/>
                  <a:pt x="1483195" y="1642476"/>
                  <a:pt x="1564157" y="1556751"/>
                </a:cubicBezTo>
                <a:cubicBezTo>
                  <a:pt x="1645120" y="1471026"/>
                  <a:pt x="1722907" y="1302751"/>
                  <a:pt x="1764182" y="1166226"/>
                </a:cubicBezTo>
                <a:cubicBezTo>
                  <a:pt x="1805457" y="1029701"/>
                  <a:pt x="1822919" y="872538"/>
                  <a:pt x="1811807" y="737601"/>
                </a:cubicBezTo>
                <a:cubicBezTo>
                  <a:pt x="1800695" y="602664"/>
                  <a:pt x="1762594" y="461376"/>
                  <a:pt x="1697507" y="356601"/>
                </a:cubicBezTo>
                <a:cubicBezTo>
                  <a:pt x="1632420" y="251826"/>
                  <a:pt x="1516532" y="164514"/>
                  <a:pt x="1421282" y="108951"/>
                </a:cubicBezTo>
                <a:cubicBezTo>
                  <a:pt x="1326032" y="53389"/>
                  <a:pt x="1200619" y="40688"/>
                  <a:pt x="1126007" y="23226"/>
                </a:cubicBezTo>
                <a:cubicBezTo>
                  <a:pt x="1051395" y="5764"/>
                  <a:pt x="1045044" y="5763"/>
                  <a:pt x="964082" y="4176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48EB7B07-7C92-4FBC-8D76-CF3FDF3C5496}"/>
              </a:ext>
            </a:extLst>
          </p:cNvPr>
          <p:cNvSpPr/>
          <p:nvPr/>
        </p:nvSpPr>
        <p:spPr>
          <a:xfrm rot="20347443">
            <a:off x="8467602" y="4715724"/>
            <a:ext cx="558073" cy="548918"/>
          </a:xfrm>
          <a:custGeom>
            <a:avLst/>
            <a:gdLst>
              <a:gd name="connsiteX0" fmla="*/ 964082 w 1815083"/>
              <a:gd name="connsiteY0" fmla="*/ 4176 h 1686326"/>
              <a:gd name="connsiteX1" fmla="*/ 640232 w 1815083"/>
              <a:gd name="connsiteY1" fmla="*/ 13701 h 1686326"/>
              <a:gd name="connsiteX2" fmla="*/ 373532 w 1815083"/>
              <a:gd name="connsiteY2" fmla="*/ 137526 h 1686326"/>
              <a:gd name="connsiteX3" fmla="*/ 125882 w 1815083"/>
              <a:gd name="connsiteY3" fmla="*/ 347076 h 1686326"/>
              <a:gd name="connsiteX4" fmla="*/ 11582 w 1815083"/>
              <a:gd name="connsiteY4" fmla="*/ 709026 h 1686326"/>
              <a:gd name="connsiteX5" fmla="*/ 21107 w 1815083"/>
              <a:gd name="connsiteY5" fmla="*/ 1099551 h 1686326"/>
              <a:gd name="connsiteX6" fmla="*/ 163982 w 1815083"/>
              <a:gd name="connsiteY6" fmla="*/ 1413876 h 1686326"/>
              <a:gd name="connsiteX7" fmla="*/ 468782 w 1815083"/>
              <a:gd name="connsiteY7" fmla="*/ 1623426 h 1686326"/>
              <a:gd name="connsiteX8" fmla="*/ 925982 w 1815083"/>
              <a:gd name="connsiteY8" fmla="*/ 1661526 h 1686326"/>
              <a:gd name="connsiteX9" fmla="*/ 1278407 w 1815083"/>
              <a:gd name="connsiteY9" fmla="*/ 1680576 h 1686326"/>
              <a:gd name="connsiteX10" fmla="*/ 1564157 w 1815083"/>
              <a:gd name="connsiteY10" fmla="*/ 1556751 h 1686326"/>
              <a:gd name="connsiteX11" fmla="*/ 1764182 w 1815083"/>
              <a:gd name="connsiteY11" fmla="*/ 1166226 h 1686326"/>
              <a:gd name="connsiteX12" fmla="*/ 1811807 w 1815083"/>
              <a:gd name="connsiteY12" fmla="*/ 737601 h 1686326"/>
              <a:gd name="connsiteX13" fmla="*/ 1697507 w 1815083"/>
              <a:gd name="connsiteY13" fmla="*/ 356601 h 1686326"/>
              <a:gd name="connsiteX14" fmla="*/ 1421282 w 1815083"/>
              <a:gd name="connsiteY14" fmla="*/ 108951 h 1686326"/>
              <a:gd name="connsiteX15" fmla="*/ 1126007 w 1815083"/>
              <a:gd name="connsiteY15" fmla="*/ 23226 h 1686326"/>
              <a:gd name="connsiteX16" fmla="*/ 964082 w 1815083"/>
              <a:gd name="connsiteY16" fmla="*/ 4176 h 168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15083" h="1686326">
                <a:moveTo>
                  <a:pt x="964082" y="4176"/>
                </a:moveTo>
                <a:cubicBezTo>
                  <a:pt x="883120" y="2589"/>
                  <a:pt x="738657" y="-8524"/>
                  <a:pt x="640232" y="13701"/>
                </a:cubicBezTo>
                <a:cubicBezTo>
                  <a:pt x="541807" y="35926"/>
                  <a:pt x="459257" y="81964"/>
                  <a:pt x="373532" y="137526"/>
                </a:cubicBezTo>
                <a:cubicBezTo>
                  <a:pt x="287807" y="193089"/>
                  <a:pt x="186207" y="251826"/>
                  <a:pt x="125882" y="347076"/>
                </a:cubicBezTo>
                <a:cubicBezTo>
                  <a:pt x="65557" y="442326"/>
                  <a:pt x="29044" y="583614"/>
                  <a:pt x="11582" y="709026"/>
                </a:cubicBezTo>
                <a:cubicBezTo>
                  <a:pt x="-5881" y="834439"/>
                  <a:pt x="-4293" y="982076"/>
                  <a:pt x="21107" y="1099551"/>
                </a:cubicBezTo>
                <a:cubicBezTo>
                  <a:pt x="46507" y="1217026"/>
                  <a:pt x="89370" y="1326564"/>
                  <a:pt x="163982" y="1413876"/>
                </a:cubicBezTo>
                <a:cubicBezTo>
                  <a:pt x="238594" y="1501188"/>
                  <a:pt x="341782" y="1582151"/>
                  <a:pt x="468782" y="1623426"/>
                </a:cubicBezTo>
                <a:cubicBezTo>
                  <a:pt x="595782" y="1664701"/>
                  <a:pt x="791045" y="1652001"/>
                  <a:pt x="925982" y="1661526"/>
                </a:cubicBezTo>
                <a:cubicBezTo>
                  <a:pt x="1060919" y="1671051"/>
                  <a:pt x="1172045" y="1698038"/>
                  <a:pt x="1278407" y="1680576"/>
                </a:cubicBezTo>
                <a:cubicBezTo>
                  <a:pt x="1384769" y="1663114"/>
                  <a:pt x="1483195" y="1642476"/>
                  <a:pt x="1564157" y="1556751"/>
                </a:cubicBezTo>
                <a:cubicBezTo>
                  <a:pt x="1645120" y="1471026"/>
                  <a:pt x="1722907" y="1302751"/>
                  <a:pt x="1764182" y="1166226"/>
                </a:cubicBezTo>
                <a:cubicBezTo>
                  <a:pt x="1805457" y="1029701"/>
                  <a:pt x="1822919" y="872538"/>
                  <a:pt x="1811807" y="737601"/>
                </a:cubicBezTo>
                <a:cubicBezTo>
                  <a:pt x="1800695" y="602664"/>
                  <a:pt x="1762594" y="461376"/>
                  <a:pt x="1697507" y="356601"/>
                </a:cubicBezTo>
                <a:cubicBezTo>
                  <a:pt x="1632420" y="251826"/>
                  <a:pt x="1516532" y="164514"/>
                  <a:pt x="1421282" y="108951"/>
                </a:cubicBezTo>
                <a:cubicBezTo>
                  <a:pt x="1326032" y="53389"/>
                  <a:pt x="1200619" y="40688"/>
                  <a:pt x="1126007" y="23226"/>
                </a:cubicBezTo>
                <a:cubicBezTo>
                  <a:pt x="1051395" y="5764"/>
                  <a:pt x="1045044" y="5763"/>
                  <a:pt x="964082" y="4176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EDC62AEC-CDB2-414A-97DD-0D4B7C3DE2F1}"/>
              </a:ext>
            </a:extLst>
          </p:cNvPr>
          <p:cNvSpPr/>
          <p:nvPr/>
        </p:nvSpPr>
        <p:spPr>
          <a:xfrm rot="4173544">
            <a:off x="9871475" y="2432381"/>
            <a:ext cx="710905" cy="805320"/>
          </a:xfrm>
          <a:custGeom>
            <a:avLst/>
            <a:gdLst>
              <a:gd name="connsiteX0" fmla="*/ 6055 w 445466"/>
              <a:gd name="connsiteY0" fmla="*/ 131600 h 504628"/>
              <a:gd name="connsiteX1" fmla="*/ 6055 w 445466"/>
              <a:gd name="connsiteY1" fmla="*/ 274475 h 504628"/>
              <a:gd name="connsiteX2" fmla="*/ 66380 w 445466"/>
              <a:gd name="connsiteY2" fmla="*/ 411000 h 504628"/>
              <a:gd name="connsiteX3" fmla="*/ 212430 w 445466"/>
              <a:gd name="connsiteY3" fmla="*/ 496725 h 504628"/>
              <a:gd name="connsiteX4" fmla="*/ 342605 w 445466"/>
              <a:gd name="connsiteY4" fmla="*/ 490375 h 504628"/>
              <a:gd name="connsiteX5" fmla="*/ 431505 w 445466"/>
              <a:gd name="connsiteY5" fmla="*/ 404650 h 504628"/>
              <a:gd name="connsiteX6" fmla="*/ 437855 w 445466"/>
              <a:gd name="connsiteY6" fmla="*/ 239550 h 504628"/>
              <a:gd name="connsiteX7" fmla="*/ 358480 w 445466"/>
              <a:gd name="connsiteY7" fmla="*/ 96675 h 504628"/>
              <a:gd name="connsiteX8" fmla="*/ 263230 w 445466"/>
              <a:gd name="connsiteY8" fmla="*/ 14125 h 504628"/>
              <a:gd name="connsiteX9" fmla="*/ 133055 w 445466"/>
              <a:gd name="connsiteY9" fmla="*/ 1425 h 504628"/>
              <a:gd name="connsiteX10" fmla="*/ 40980 w 445466"/>
              <a:gd name="connsiteY10" fmla="*/ 30000 h 504628"/>
              <a:gd name="connsiteX11" fmla="*/ 6055 w 445466"/>
              <a:gd name="connsiteY11" fmla="*/ 131600 h 5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5466" h="504628">
                <a:moveTo>
                  <a:pt x="6055" y="131600"/>
                </a:moveTo>
                <a:cubicBezTo>
                  <a:pt x="234" y="172346"/>
                  <a:pt x="-3999" y="227908"/>
                  <a:pt x="6055" y="274475"/>
                </a:cubicBezTo>
                <a:cubicBezTo>
                  <a:pt x="16109" y="321042"/>
                  <a:pt x="31984" y="373958"/>
                  <a:pt x="66380" y="411000"/>
                </a:cubicBezTo>
                <a:cubicBezTo>
                  <a:pt x="100776" y="448042"/>
                  <a:pt x="166392" y="483496"/>
                  <a:pt x="212430" y="496725"/>
                </a:cubicBezTo>
                <a:cubicBezTo>
                  <a:pt x="258468" y="509954"/>
                  <a:pt x="306093" y="505721"/>
                  <a:pt x="342605" y="490375"/>
                </a:cubicBezTo>
                <a:cubicBezTo>
                  <a:pt x="379117" y="475029"/>
                  <a:pt x="415630" y="446454"/>
                  <a:pt x="431505" y="404650"/>
                </a:cubicBezTo>
                <a:cubicBezTo>
                  <a:pt x="447380" y="362846"/>
                  <a:pt x="450026" y="290879"/>
                  <a:pt x="437855" y="239550"/>
                </a:cubicBezTo>
                <a:cubicBezTo>
                  <a:pt x="425684" y="188221"/>
                  <a:pt x="387584" y="134246"/>
                  <a:pt x="358480" y="96675"/>
                </a:cubicBezTo>
                <a:cubicBezTo>
                  <a:pt x="329376" y="59104"/>
                  <a:pt x="300801" y="30000"/>
                  <a:pt x="263230" y="14125"/>
                </a:cubicBezTo>
                <a:cubicBezTo>
                  <a:pt x="225659" y="-1750"/>
                  <a:pt x="170097" y="-1221"/>
                  <a:pt x="133055" y="1425"/>
                </a:cubicBezTo>
                <a:cubicBezTo>
                  <a:pt x="96013" y="4071"/>
                  <a:pt x="62147" y="13067"/>
                  <a:pt x="40980" y="30000"/>
                </a:cubicBezTo>
                <a:cubicBezTo>
                  <a:pt x="19813" y="46933"/>
                  <a:pt x="11876" y="90854"/>
                  <a:pt x="6055" y="131600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1895A3F3-B8DD-4C6D-B73D-611FA1E66C5D}"/>
              </a:ext>
            </a:extLst>
          </p:cNvPr>
          <p:cNvSpPr/>
          <p:nvPr/>
        </p:nvSpPr>
        <p:spPr>
          <a:xfrm rot="1406707">
            <a:off x="7114668" y="1342652"/>
            <a:ext cx="999134" cy="895252"/>
          </a:xfrm>
          <a:custGeom>
            <a:avLst/>
            <a:gdLst>
              <a:gd name="connsiteX0" fmla="*/ 350043 w 422084"/>
              <a:gd name="connsiteY0" fmla="*/ 20987 h 378199"/>
              <a:gd name="connsiteX1" fmla="*/ 159543 w 422084"/>
              <a:gd name="connsiteY1" fmla="*/ 1937 h 378199"/>
              <a:gd name="connsiteX2" fmla="*/ 64293 w 422084"/>
              <a:gd name="connsiteY2" fmla="*/ 49562 h 378199"/>
              <a:gd name="connsiteX3" fmla="*/ 7143 w 422084"/>
              <a:gd name="connsiteY3" fmla="*/ 125762 h 378199"/>
              <a:gd name="connsiteX4" fmla="*/ 7143 w 422084"/>
              <a:gd name="connsiteY4" fmla="*/ 259112 h 378199"/>
              <a:gd name="connsiteX5" fmla="*/ 64293 w 422084"/>
              <a:gd name="connsiteY5" fmla="*/ 335312 h 378199"/>
              <a:gd name="connsiteX6" fmla="*/ 169068 w 422084"/>
              <a:gd name="connsiteY6" fmla="*/ 363887 h 378199"/>
              <a:gd name="connsiteX7" fmla="*/ 283368 w 422084"/>
              <a:gd name="connsiteY7" fmla="*/ 373412 h 378199"/>
              <a:gd name="connsiteX8" fmla="*/ 407193 w 422084"/>
              <a:gd name="connsiteY8" fmla="*/ 287687 h 378199"/>
              <a:gd name="connsiteX9" fmla="*/ 416718 w 422084"/>
              <a:gd name="connsiteY9" fmla="*/ 125762 h 378199"/>
              <a:gd name="connsiteX10" fmla="*/ 350043 w 422084"/>
              <a:gd name="connsiteY10" fmla="*/ 20987 h 378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084" h="378199">
                <a:moveTo>
                  <a:pt x="350043" y="20987"/>
                </a:moveTo>
                <a:cubicBezTo>
                  <a:pt x="307181" y="350"/>
                  <a:pt x="207168" y="-2825"/>
                  <a:pt x="159543" y="1937"/>
                </a:cubicBezTo>
                <a:cubicBezTo>
                  <a:pt x="111918" y="6699"/>
                  <a:pt x="89693" y="28924"/>
                  <a:pt x="64293" y="49562"/>
                </a:cubicBezTo>
                <a:cubicBezTo>
                  <a:pt x="38893" y="70200"/>
                  <a:pt x="16668" y="90837"/>
                  <a:pt x="7143" y="125762"/>
                </a:cubicBezTo>
                <a:cubicBezTo>
                  <a:pt x="-2382" y="160687"/>
                  <a:pt x="-2382" y="224187"/>
                  <a:pt x="7143" y="259112"/>
                </a:cubicBezTo>
                <a:cubicBezTo>
                  <a:pt x="16668" y="294037"/>
                  <a:pt x="37305" y="317849"/>
                  <a:pt x="64293" y="335312"/>
                </a:cubicBezTo>
                <a:cubicBezTo>
                  <a:pt x="91281" y="352775"/>
                  <a:pt x="132556" y="357537"/>
                  <a:pt x="169068" y="363887"/>
                </a:cubicBezTo>
                <a:cubicBezTo>
                  <a:pt x="205580" y="370237"/>
                  <a:pt x="243680" y="386112"/>
                  <a:pt x="283368" y="373412"/>
                </a:cubicBezTo>
                <a:cubicBezTo>
                  <a:pt x="323055" y="360712"/>
                  <a:pt x="384968" y="328962"/>
                  <a:pt x="407193" y="287687"/>
                </a:cubicBezTo>
                <a:cubicBezTo>
                  <a:pt x="429418" y="246412"/>
                  <a:pt x="421480" y="167037"/>
                  <a:pt x="416718" y="125762"/>
                </a:cubicBezTo>
                <a:cubicBezTo>
                  <a:pt x="411956" y="84487"/>
                  <a:pt x="392905" y="41624"/>
                  <a:pt x="350043" y="20987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7A88B0D-F9B3-4249-9424-A1B83897EBDE}"/>
              </a:ext>
            </a:extLst>
          </p:cNvPr>
          <p:cNvSpPr/>
          <p:nvPr/>
        </p:nvSpPr>
        <p:spPr>
          <a:xfrm>
            <a:off x="6325889" y="1700211"/>
            <a:ext cx="300718" cy="300718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타원 30">
            <a:extLst>
              <a:ext uri="{FF2B5EF4-FFF2-40B4-BE49-F238E27FC236}">
                <a16:creationId xmlns:a16="http://schemas.microsoft.com/office/drawing/2014/main" id="{91E0A164-FFFB-41B8-A6A9-1E43D0BEC31C}"/>
              </a:ext>
            </a:extLst>
          </p:cNvPr>
          <p:cNvSpPr/>
          <p:nvPr/>
        </p:nvSpPr>
        <p:spPr>
          <a:xfrm>
            <a:off x="5387824" y="1790279"/>
            <a:ext cx="246900" cy="246900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타원 30">
            <a:extLst>
              <a:ext uri="{FF2B5EF4-FFF2-40B4-BE49-F238E27FC236}">
                <a16:creationId xmlns:a16="http://schemas.microsoft.com/office/drawing/2014/main" id="{4E44E708-B583-4BBD-9B9F-D9040A4CF175}"/>
              </a:ext>
            </a:extLst>
          </p:cNvPr>
          <p:cNvSpPr/>
          <p:nvPr/>
        </p:nvSpPr>
        <p:spPr>
          <a:xfrm>
            <a:off x="10614393" y="1790278"/>
            <a:ext cx="275936" cy="275936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타원 30">
            <a:extLst>
              <a:ext uri="{FF2B5EF4-FFF2-40B4-BE49-F238E27FC236}">
                <a16:creationId xmlns:a16="http://schemas.microsoft.com/office/drawing/2014/main" id="{CEFB8FB3-7CB7-479C-BF79-EA7F8D7F33B5}"/>
              </a:ext>
            </a:extLst>
          </p:cNvPr>
          <p:cNvSpPr/>
          <p:nvPr/>
        </p:nvSpPr>
        <p:spPr>
          <a:xfrm>
            <a:off x="8825883" y="1322026"/>
            <a:ext cx="245215" cy="24521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5" name="타원 30">
            <a:extLst>
              <a:ext uri="{FF2B5EF4-FFF2-40B4-BE49-F238E27FC236}">
                <a16:creationId xmlns:a16="http://schemas.microsoft.com/office/drawing/2014/main" id="{1AFD14A1-4ADD-48FE-B6B9-55B12D2DA651}"/>
              </a:ext>
            </a:extLst>
          </p:cNvPr>
          <p:cNvSpPr/>
          <p:nvPr/>
        </p:nvSpPr>
        <p:spPr>
          <a:xfrm>
            <a:off x="9578826" y="946131"/>
            <a:ext cx="162799" cy="16279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6" name="타원 30">
            <a:extLst>
              <a:ext uri="{FF2B5EF4-FFF2-40B4-BE49-F238E27FC236}">
                <a16:creationId xmlns:a16="http://schemas.microsoft.com/office/drawing/2014/main" id="{7D7BAB54-716A-46F2-80D6-BDF8B85DE7B6}"/>
              </a:ext>
            </a:extLst>
          </p:cNvPr>
          <p:cNvSpPr/>
          <p:nvPr/>
        </p:nvSpPr>
        <p:spPr>
          <a:xfrm>
            <a:off x="9515808" y="5147429"/>
            <a:ext cx="397259" cy="39725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7" name="타원 30">
            <a:extLst>
              <a:ext uri="{FF2B5EF4-FFF2-40B4-BE49-F238E27FC236}">
                <a16:creationId xmlns:a16="http://schemas.microsoft.com/office/drawing/2014/main" id="{F48229B3-02BA-4703-923E-C5BB7C131935}"/>
              </a:ext>
            </a:extLst>
          </p:cNvPr>
          <p:cNvSpPr/>
          <p:nvPr/>
        </p:nvSpPr>
        <p:spPr>
          <a:xfrm>
            <a:off x="10378634" y="5060604"/>
            <a:ext cx="173649" cy="17364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타원 30">
            <a:extLst>
              <a:ext uri="{FF2B5EF4-FFF2-40B4-BE49-F238E27FC236}">
                <a16:creationId xmlns:a16="http://schemas.microsoft.com/office/drawing/2014/main" id="{64F6CE31-CBE7-41F1-B382-87B20C136F07}"/>
              </a:ext>
            </a:extLst>
          </p:cNvPr>
          <p:cNvSpPr/>
          <p:nvPr/>
        </p:nvSpPr>
        <p:spPr>
          <a:xfrm>
            <a:off x="8212777" y="5576467"/>
            <a:ext cx="227781" cy="227781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타원 30">
            <a:extLst>
              <a:ext uri="{FF2B5EF4-FFF2-40B4-BE49-F238E27FC236}">
                <a16:creationId xmlns:a16="http://schemas.microsoft.com/office/drawing/2014/main" id="{0EAD6604-8629-4C05-B7F2-2DAB2FB9EDA7}"/>
              </a:ext>
            </a:extLst>
          </p:cNvPr>
          <p:cNvSpPr/>
          <p:nvPr/>
        </p:nvSpPr>
        <p:spPr>
          <a:xfrm>
            <a:off x="5832554" y="4963666"/>
            <a:ext cx="191055" cy="19105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타원 30">
            <a:extLst>
              <a:ext uri="{FF2B5EF4-FFF2-40B4-BE49-F238E27FC236}">
                <a16:creationId xmlns:a16="http://schemas.microsoft.com/office/drawing/2014/main" id="{E0A0D890-895D-4A00-9877-17D36F580611}"/>
              </a:ext>
            </a:extLst>
          </p:cNvPr>
          <p:cNvSpPr/>
          <p:nvPr/>
        </p:nvSpPr>
        <p:spPr>
          <a:xfrm>
            <a:off x="5301540" y="4747046"/>
            <a:ext cx="154857" cy="154857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타원 30">
            <a:extLst>
              <a:ext uri="{FF2B5EF4-FFF2-40B4-BE49-F238E27FC236}">
                <a16:creationId xmlns:a16="http://schemas.microsoft.com/office/drawing/2014/main" id="{72535C3A-2F21-4983-9944-CA38761BBDD7}"/>
              </a:ext>
            </a:extLst>
          </p:cNvPr>
          <p:cNvSpPr/>
          <p:nvPr/>
        </p:nvSpPr>
        <p:spPr>
          <a:xfrm rot="19269629">
            <a:off x="10819476" y="3343453"/>
            <a:ext cx="275935" cy="27593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타원 30">
            <a:extLst>
              <a:ext uri="{FF2B5EF4-FFF2-40B4-BE49-F238E27FC236}">
                <a16:creationId xmlns:a16="http://schemas.microsoft.com/office/drawing/2014/main" id="{6C78DC5B-492A-4822-A7AF-267CE7F9F273}"/>
              </a:ext>
            </a:extLst>
          </p:cNvPr>
          <p:cNvSpPr/>
          <p:nvPr/>
        </p:nvSpPr>
        <p:spPr>
          <a:xfrm>
            <a:off x="5557607" y="2639181"/>
            <a:ext cx="186335" cy="18633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타원 30">
            <a:extLst>
              <a:ext uri="{FF2B5EF4-FFF2-40B4-BE49-F238E27FC236}">
                <a16:creationId xmlns:a16="http://schemas.microsoft.com/office/drawing/2014/main" id="{C453086F-F94F-41E5-8EFE-265662F65012}"/>
              </a:ext>
            </a:extLst>
          </p:cNvPr>
          <p:cNvSpPr/>
          <p:nvPr/>
        </p:nvSpPr>
        <p:spPr>
          <a:xfrm>
            <a:off x="5049543" y="3227601"/>
            <a:ext cx="180411" cy="180411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4" name="타원 30">
            <a:extLst>
              <a:ext uri="{FF2B5EF4-FFF2-40B4-BE49-F238E27FC236}">
                <a16:creationId xmlns:a16="http://schemas.microsoft.com/office/drawing/2014/main" id="{0CF20A00-460C-40F0-86E3-8724984448AF}"/>
              </a:ext>
            </a:extLst>
          </p:cNvPr>
          <p:cNvSpPr/>
          <p:nvPr/>
        </p:nvSpPr>
        <p:spPr>
          <a:xfrm>
            <a:off x="7202193" y="898554"/>
            <a:ext cx="162799" cy="16279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타원 30">
            <a:extLst>
              <a:ext uri="{FF2B5EF4-FFF2-40B4-BE49-F238E27FC236}">
                <a16:creationId xmlns:a16="http://schemas.microsoft.com/office/drawing/2014/main" id="{BCEAE3B8-C3AB-4E4C-A7DE-774C5EC57646}"/>
              </a:ext>
            </a:extLst>
          </p:cNvPr>
          <p:cNvSpPr/>
          <p:nvPr/>
        </p:nvSpPr>
        <p:spPr>
          <a:xfrm>
            <a:off x="10839823" y="923564"/>
            <a:ext cx="216985" cy="21698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타원 30">
            <a:extLst>
              <a:ext uri="{FF2B5EF4-FFF2-40B4-BE49-F238E27FC236}">
                <a16:creationId xmlns:a16="http://schemas.microsoft.com/office/drawing/2014/main" id="{BA3C371A-51DF-4E95-A079-D68707E6A601}"/>
              </a:ext>
            </a:extLst>
          </p:cNvPr>
          <p:cNvSpPr/>
          <p:nvPr/>
        </p:nvSpPr>
        <p:spPr>
          <a:xfrm>
            <a:off x="11178377" y="4552907"/>
            <a:ext cx="162799" cy="16279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8" name="타원 30">
            <a:extLst>
              <a:ext uri="{FF2B5EF4-FFF2-40B4-BE49-F238E27FC236}">
                <a16:creationId xmlns:a16="http://schemas.microsoft.com/office/drawing/2014/main" id="{D0F0B316-EFC6-4D93-A2B7-1DEB50824B56}"/>
              </a:ext>
            </a:extLst>
          </p:cNvPr>
          <p:cNvSpPr/>
          <p:nvPr/>
        </p:nvSpPr>
        <p:spPr>
          <a:xfrm rot="18034722">
            <a:off x="737936" y="2557782"/>
            <a:ext cx="162799" cy="16279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9" name="타원 30">
            <a:extLst>
              <a:ext uri="{FF2B5EF4-FFF2-40B4-BE49-F238E27FC236}">
                <a16:creationId xmlns:a16="http://schemas.microsoft.com/office/drawing/2014/main" id="{20DBA90C-3470-4BD5-B0AF-088F8AFE8C7B}"/>
              </a:ext>
            </a:extLst>
          </p:cNvPr>
          <p:cNvSpPr/>
          <p:nvPr/>
        </p:nvSpPr>
        <p:spPr>
          <a:xfrm rot="18034722">
            <a:off x="769007" y="2838691"/>
            <a:ext cx="217841" cy="217841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타원 30">
            <a:extLst>
              <a:ext uri="{FF2B5EF4-FFF2-40B4-BE49-F238E27FC236}">
                <a16:creationId xmlns:a16="http://schemas.microsoft.com/office/drawing/2014/main" id="{F6EC63D9-E23A-45FB-8C70-50D9AEBFC2E1}"/>
              </a:ext>
            </a:extLst>
          </p:cNvPr>
          <p:cNvSpPr/>
          <p:nvPr/>
        </p:nvSpPr>
        <p:spPr>
          <a:xfrm rot="18034722">
            <a:off x="953456" y="2647577"/>
            <a:ext cx="147312" cy="147312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15F0FF9-1A60-48C3-9D73-5564CB6FEF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15900">
            <a:solidFill>
              <a:srgbClr val="1C22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913611"/>
      </p:ext>
    </p:extLst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3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33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14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타원 16">
            <a:extLst>
              <a:ext uri="{FF2B5EF4-FFF2-40B4-BE49-F238E27FC236}">
                <a16:creationId xmlns:a16="http://schemas.microsoft.com/office/drawing/2014/main" id="{33F977F7-D2C4-4966-9404-2310D4757D4B}"/>
              </a:ext>
            </a:extLst>
          </p:cNvPr>
          <p:cNvSpPr/>
          <p:nvPr/>
        </p:nvSpPr>
        <p:spPr>
          <a:xfrm>
            <a:off x="6096360" y="2325961"/>
            <a:ext cx="1656470" cy="1681300"/>
          </a:xfrm>
          <a:custGeom>
            <a:avLst/>
            <a:gdLst>
              <a:gd name="connsiteX0" fmla="*/ 0 w 1676400"/>
              <a:gd name="connsiteY0" fmla="*/ 838200 h 1676400"/>
              <a:gd name="connsiteX1" fmla="*/ 838200 w 1676400"/>
              <a:gd name="connsiteY1" fmla="*/ 0 h 1676400"/>
              <a:gd name="connsiteX2" fmla="*/ 1676400 w 1676400"/>
              <a:gd name="connsiteY2" fmla="*/ 838200 h 1676400"/>
              <a:gd name="connsiteX3" fmla="*/ 838200 w 1676400"/>
              <a:gd name="connsiteY3" fmla="*/ 1676400 h 1676400"/>
              <a:gd name="connsiteX4" fmla="*/ 0 w 1676400"/>
              <a:gd name="connsiteY4" fmla="*/ 838200 h 1676400"/>
              <a:gd name="connsiteX0" fmla="*/ 0 w 1676400"/>
              <a:gd name="connsiteY0" fmla="*/ 842327 h 1680527"/>
              <a:gd name="connsiteX1" fmla="*/ 838200 w 1676400"/>
              <a:gd name="connsiteY1" fmla="*/ 4127 h 1680527"/>
              <a:gd name="connsiteX2" fmla="*/ 1676400 w 1676400"/>
              <a:gd name="connsiteY2" fmla="*/ 842327 h 1680527"/>
              <a:gd name="connsiteX3" fmla="*/ 838200 w 1676400"/>
              <a:gd name="connsiteY3" fmla="*/ 1680527 h 1680527"/>
              <a:gd name="connsiteX4" fmla="*/ 0 w 1676400"/>
              <a:gd name="connsiteY4" fmla="*/ 842327 h 1680527"/>
              <a:gd name="connsiteX0" fmla="*/ 0 w 1651000"/>
              <a:gd name="connsiteY0" fmla="*/ 838413 h 1676866"/>
              <a:gd name="connsiteX1" fmla="*/ 838200 w 1651000"/>
              <a:gd name="connsiteY1" fmla="*/ 213 h 1676866"/>
              <a:gd name="connsiteX2" fmla="*/ 1651000 w 1651000"/>
              <a:gd name="connsiteY2" fmla="*/ 901913 h 1676866"/>
              <a:gd name="connsiteX3" fmla="*/ 838200 w 1651000"/>
              <a:gd name="connsiteY3" fmla="*/ 1676613 h 1676866"/>
              <a:gd name="connsiteX4" fmla="*/ 0 w 1651000"/>
              <a:gd name="connsiteY4" fmla="*/ 838413 h 1676866"/>
              <a:gd name="connsiteX0" fmla="*/ 0 w 1652801"/>
              <a:gd name="connsiteY0" fmla="*/ 838413 h 1676866"/>
              <a:gd name="connsiteX1" fmla="*/ 838200 w 1652801"/>
              <a:gd name="connsiteY1" fmla="*/ 213 h 1676866"/>
              <a:gd name="connsiteX2" fmla="*/ 1651000 w 1652801"/>
              <a:gd name="connsiteY2" fmla="*/ 901913 h 1676866"/>
              <a:gd name="connsiteX3" fmla="*/ 838200 w 1652801"/>
              <a:gd name="connsiteY3" fmla="*/ 1676613 h 1676866"/>
              <a:gd name="connsiteX4" fmla="*/ 0 w 1652801"/>
              <a:gd name="connsiteY4" fmla="*/ 838413 h 1676866"/>
              <a:gd name="connsiteX0" fmla="*/ 0 w 1652802"/>
              <a:gd name="connsiteY0" fmla="*/ 838413 h 1676866"/>
              <a:gd name="connsiteX1" fmla="*/ 838200 w 1652802"/>
              <a:gd name="connsiteY1" fmla="*/ 213 h 1676866"/>
              <a:gd name="connsiteX2" fmla="*/ 1651000 w 1652802"/>
              <a:gd name="connsiteY2" fmla="*/ 901913 h 1676866"/>
              <a:gd name="connsiteX3" fmla="*/ 838200 w 1652802"/>
              <a:gd name="connsiteY3" fmla="*/ 1676613 h 1676866"/>
              <a:gd name="connsiteX4" fmla="*/ 0 w 1652802"/>
              <a:gd name="connsiteY4" fmla="*/ 838413 h 1676866"/>
              <a:gd name="connsiteX0" fmla="*/ 2970 w 1655772"/>
              <a:gd name="connsiteY0" fmla="*/ 838689 h 1677142"/>
              <a:gd name="connsiteX1" fmla="*/ 841170 w 1655772"/>
              <a:gd name="connsiteY1" fmla="*/ 489 h 1677142"/>
              <a:gd name="connsiteX2" fmla="*/ 1653970 w 1655772"/>
              <a:gd name="connsiteY2" fmla="*/ 902189 h 1677142"/>
              <a:gd name="connsiteX3" fmla="*/ 841170 w 1655772"/>
              <a:gd name="connsiteY3" fmla="*/ 1676889 h 1677142"/>
              <a:gd name="connsiteX4" fmla="*/ 2970 w 1655772"/>
              <a:gd name="connsiteY4" fmla="*/ 838689 h 1677142"/>
              <a:gd name="connsiteX0" fmla="*/ 3668 w 1656470"/>
              <a:gd name="connsiteY0" fmla="*/ 838689 h 1681300"/>
              <a:gd name="connsiteX1" fmla="*/ 841868 w 1656470"/>
              <a:gd name="connsiteY1" fmla="*/ 489 h 1681300"/>
              <a:gd name="connsiteX2" fmla="*/ 1654668 w 1656470"/>
              <a:gd name="connsiteY2" fmla="*/ 902189 h 1681300"/>
              <a:gd name="connsiteX3" fmla="*/ 841868 w 1656470"/>
              <a:gd name="connsiteY3" fmla="*/ 1676889 h 1681300"/>
              <a:gd name="connsiteX4" fmla="*/ 3668 w 1656470"/>
              <a:gd name="connsiteY4" fmla="*/ 838689 h 16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6470" h="1681300">
                <a:moveTo>
                  <a:pt x="3668" y="838689"/>
                </a:moveTo>
                <a:cubicBezTo>
                  <a:pt x="54468" y="147164"/>
                  <a:pt x="439701" y="-10094"/>
                  <a:pt x="841868" y="489"/>
                </a:cubicBezTo>
                <a:cubicBezTo>
                  <a:pt x="1117143" y="7733"/>
                  <a:pt x="1692768" y="286864"/>
                  <a:pt x="1654668" y="902189"/>
                </a:cubicBezTo>
                <a:cubicBezTo>
                  <a:pt x="1654668" y="1365114"/>
                  <a:pt x="1244035" y="1725572"/>
                  <a:pt x="841868" y="1676889"/>
                </a:cubicBezTo>
                <a:cubicBezTo>
                  <a:pt x="439701" y="1628206"/>
                  <a:pt x="-47132" y="1530214"/>
                  <a:pt x="3668" y="838689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E9221445-B488-47F5-A9AF-498666F23F93}"/>
              </a:ext>
            </a:extLst>
          </p:cNvPr>
          <p:cNvSpPr/>
          <p:nvPr/>
        </p:nvSpPr>
        <p:spPr>
          <a:xfrm rot="15567570">
            <a:off x="7930297" y="3441965"/>
            <a:ext cx="710905" cy="805320"/>
          </a:xfrm>
          <a:custGeom>
            <a:avLst/>
            <a:gdLst>
              <a:gd name="connsiteX0" fmla="*/ 6055 w 445466"/>
              <a:gd name="connsiteY0" fmla="*/ 131600 h 504628"/>
              <a:gd name="connsiteX1" fmla="*/ 6055 w 445466"/>
              <a:gd name="connsiteY1" fmla="*/ 274475 h 504628"/>
              <a:gd name="connsiteX2" fmla="*/ 66380 w 445466"/>
              <a:gd name="connsiteY2" fmla="*/ 411000 h 504628"/>
              <a:gd name="connsiteX3" fmla="*/ 212430 w 445466"/>
              <a:gd name="connsiteY3" fmla="*/ 496725 h 504628"/>
              <a:gd name="connsiteX4" fmla="*/ 342605 w 445466"/>
              <a:gd name="connsiteY4" fmla="*/ 490375 h 504628"/>
              <a:gd name="connsiteX5" fmla="*/ 431505 w 445466"/>
              <a:gd name="connsiteY5" fmla="*/ 404650 h 504628"/>
              <a:gd name="connsiteX6" fmla="*/ 437855 w 445466"/>
              <a:gd name="connsiteY6" fmla="*/ 239550 h 504628"/>
              <a:gd name="connsiteX7" fmla="*/ 358480 w 445466"/>
              <a:gd name="connsiteY7" fmla="*/ 96675 h 504628"/>
              <a:gd name="connsiteX8" fmla="*/ 263230 w 445466"/>
              <a:gd name="connsiteY8" fmla="*/ 14125 h 504628"/>
              <a:gd name="connsiteX9" fmla="*/ 133055 w 445466"/>
              <a:gd name="connsiteY9" fmla="*/ 1425 h 504628"/>
              <a:gd name="connsiteX10" fmla="*/ 40980 w 445466"/>
              <a:gd name="connsiteY10" fmla="*/ 30000 h 504628"/>
              <a:gd name="connsiteX11" fmla="*/ 6055 w 445466"/>
              <a:gd name="connsiteY11" fmla="*/ 131600 h 5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5466" h="504628">
                <a:moveTo>
                  <a:pt x="6055" y="131600"/>
                </a:moveTo>
                <a:cubicBezTo>
                  <a:pt x="234" y="172346"/>
                  <a:pt x="-3999" y="227908"/>
                  <a:pt x="6055" y="274475"/>
                </a:cubicBezTo>
                <a:cubicBezTo>
                  <a:pt x="16109" y="321042"/>
                  <a:pt x="31984" y="373958"/>
                  <a:pt x="66380" y="411000"/>
                </a:cubicBezTo>
                <a:cubicBezTo>
                  <a:pt x="100776" y="448042"/>
                  <a:pt x="166392" y="483496"/>
                  <a:pt x="212430" y="496725"/>
                </a:cubicBezTo>
                <a:cubicBezTo>
                  <a:pt x="258468" y="509954"/>
                  <a:pt x="306093" y="505721"/>
                  <a:pt x="342605" y="490375"/>
                </a:cubicBezTo>
                <a:cubicBezTo>
                  <a:pt x="379117" y="475029"/>
                  <a:pt x="415630" y="446454"/>
                  <a:pt x="431505" y="404650"/>
                </a:cubicBezTo>
                <a:cubicBezTo>
                  <a:pt x="447380" y="362846"/>
                  <a:pt x="450026" y="290879"/>
                  <a:pt x="437855" y="239550"/>
                </a:cubicBezTo>
                <a:cubicBezTo>
                  <a:pt x="425684" y="188221"/>
                  <a:pt x="387584" y="134246"/>
                  <a:pt x="358480" y="96675"/>
                </a:cubicBezTo>
                <a:cubicBezTo>
                  <a:pt x="329376" y="59104"/>
                  <a:pt x="300801" y="30000"/>
                  <a:pt x="263230" y="14125"/>
                </a:cubicBezTo>
                <a:cubicBezTo>
                  <a:pt x="225659" y="-1750"/>
                  <a:pt x="170097" y="-1221"/>
                  <a:pt x="133055" y="1425"/>
                </a:cubicBezTo>
                <a:cubicBezTo>
                  <a:pt x="96013" y="4071"/>
                  <a:pt x="62147" y="13067"/>
                  <a:pt x="40980" y="30000"/>
                </a:cubicBezTo>
                <a:cubicBezTo>
                  <a:pt x="19813" y="46933"/>
                  <a:pt x="11876" y="90854"/>
                  <a:pt x="6055" y="131600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타원 16">
            <a:extLst>
              <a:ext uri="{FF2B5EF4-FFF2-40B4-BE49-F238E27FC236}">
                <a16:creationId xmlns:a16="http://schemas.microsoft.com/office/drawing/2014/main" id="{8151B1C3-36DB-4C3A-B409-8DF074DA2EE6}"/>
              </a:ext>
            </a:extLst>
          </p:cNvPr>
          <p:cNvSpPr/>
          <p:nvPr/>
        </p:nvSpPr>
        <p:spPr>
          <a:xfrm rot="247886">
            <a:off x="8102734" y="2082280"/>
            <a:ext cx="1482116" cy="1174593"/>
          </a:xfrm>
          <a:custGeom>
            <a:avLst/>
            <a:gdLst>
              <a:gd name="connsiteX0" fmla="*/ 0 w 1676400"/>
              <a:gd name="connsiteY0" fmla="*/ 838200 h 1676400"/>
              <a:gd name="connsiteX1" fmla="*/ 838200 w 1676400"/>
              <a:gd name="connsiteY1" fmla="*/ 0 h 1676400"/>
              <a:gd name="connsiteX2" fmla="*/ 1676400 w 1676400"/>
              <a:gd name="connsiteY2" fmla="*/ 838200 h 1676400"/>
              <a:gd name="connsiteX3" fmla="*/ 838200 w 1676400"/>
              <a:gd name="connsiteY3" fmla="*/ 1676400 h 1676400"/>
              <a:gd name="connsiteX4" fmla="*/ 0 w 1676400"/>
              <a:gd name="connsiteY4" fmla="*/ 838200 h 1676400"/>
              <a:gd name="connsiteX0" fmla="*/ 0 w 1676400"/>
              <a:gd name="connsiteY0" fmla="*/ 842327 h 1680527"/>
              <a:gd name="connsiteX1" fmla="*/ 838200 w 1676400"/>
              <a:gd name="connsiteY1" fmla="*/ 4127 h 1680527"/>
              <a:gd name="connsiteX2" fmla="*/ 1676400 w 1676400"/>
              <a:gd name="connsiteY2" fmla="*/ 842327 h 1680527"/>
              <a:gd name="connsiteX3" fmla="*/ 838200 w 1676400"/>
              <a:gd name="connsiteY3" fmla="*/ 1680527 h 1680527"/>
              <a:gd name="connsiteX4" fmla="*/ 0 w 1676400"/>
              <a:gd name="connsiteY4" fmla="*/ 842327 h 1680527"/>
              <a:gd name="connsiteX0" fmla="*/ 0 w 1651000"/>
              <a:gd name="connsiteY0" fmla="*/ 838413 h 1676866"/>
              <a:gd name="connsiteX1" fmla="*/ 838200 w 1651000"/>
              <a:gd name="connsiteY1" fmla="*/ 213 h 1676866"/>
              <a:gd name="connsiteX2" fmla="*/ 1651000 w 1651000"/>
              <a:gd name="connsiteY2" fmla="*/ 901913 h 1676866"/>
              <a:gd name="connsiteX3" fmla="*/ 838200 w 1651000"/>
              <a:gd name="connsiteY3" fmla="*/ 1676613 h 1676866"/>
              <a:gd name="connsiteX4" fmla="*/ 0 w 1651000"/>
              <a:gd name="connsiteY4" fmla="*/ 838413 h 1676866"/>
              <a:gd name="connsiteX0" fmla="*/ 0 w 1652801"/>
              <a:gd name="connsiteY0" fmla="*/ 838413 h 1676866"/>
              <a:gd name="connsiteX1" fmla="*/ 838200 w 1652801"/>
              <a:gd name="connsiteY1" fmla="*/ 213 h 1676866"/>
              <a:gd name="connsiteX2" fmla="*/ 1651000 w 1652801"/>
              <a:gd name="connsiteY2" fmla="*/ 901913 h 1676866"/>
              <a:gd name="connsiteX3" fmla="*/ 838200 w 1652801"/>
              <a:gd name="connsiteY3" fmla="*/ 1676613 h 1676866"/>
              <a:gd name="connsiteX4" fmla="*/ 0 w 1652801"/>
              <a:gd name="connsiteY4" fmla="*/ 838413 h 1676866"/>
              <a:gd name="connsiteX0" fmla="*/ 0 w 1652802"/>
              <a:gd name="connsiteY0" fmla="*/ 838413 h 1676866"/>
              <a:gd name="connsiteX1" fmla="*/ 838200 w 1652802"/>
              <a:gd name="connsiteY1" fmla="*/ 213 h 1676866"/>
              <a:gd name="connsiteX2" fmla="*/ 1651000 w 1652802"/>
              <a:gd name="connsiteY2" fmla="*/ 901913 h 1676866"/>
              <a:gd name="connsiteX3" fmla="*/ 838200 w 1652802"/>
              <a:gd name="connsiteY3" fmla="*/ 1676613 h 1676866"/>
              <a:gd name="connsiteX4" fmla="*/ 0 w 1652802"/>
              <a:gd name="connsiteY4" fmla="*/ 838413 h 1676866"/>
              <a:gd name="connsiteX0" fmla="*/ 2970 w 1655772"/>
              <a:gd name="connsiteY0" fmla="*/ 838689 h 1677142"/>
              <a:gd name="connsiteX1" fmla="*/ 841170 w 1655772"/>
              <a:gd name="connsiteY1" fmla="*/ 489 h 1677142"/>
              <a:gd name="connsiteX2" fmla="*/ 1653970 w 1655772"/>
              <a:gd name="connsiteY2" fmla="*/ 902189 h 1677142"/>
              <a:gd name="connsiteX3" fmla="*/ 841170 w 1655772"/>
              <a:gd name="connsiteY3" fmla="*/ 1676889 h 1677142"/>
              <a:gd name="connsiteX4" fmla="*/ 2970 w 1655772"/>
              <a:gd name="connsiteY4" fmla="*/ 838689 h 1677142"/>
              <a:gd name="connsiteX0" fmla="*/ 3668 w 1656470"/>
              <a:gd name="connsiteY0" fmla="*/ 838689 h 1681300"/>
              <a:gd name="connsiteX1" fmla="*/ 841868 w 1656470"/>
              <a:gd name="connsiteY1" fmla="*/ 489 h 1681300"/>
              <a:gd name="connsiteX2" fmla="*/ 1654668 w 1656470"/>
              <a:gd name="connsiteY2" fmla="*/ 902189 h 1681300"/>
              <a:gd name="connsiteX3" fmla="*/ 841868 w 1656470"/>
              <a:gd name="connsiteY3" fmla="*/ 1676889 h 1681300"/>
              <a:gd name="connsiteX4" fmla="*/ 3668 w 1656470"/>
              <a:gd name="connsiteY4" fmla="*/ 838689 h 16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6470" h="1681300">
                <a:moveTo>
                  <a:pt x="3668" y="838689"/>
                </a:moveTo>
                <a:cubicBezTo>
                  <a:pt x="54468" y="147164"/>
                  <a:pt x="439701" y="-10094"/>
                  <a:pt x="841868" y="489"/>
                </a:cubicBezTo>
                <a:cubicBezTo>
                  <a:pt x="1117143" y="7733"/>
                  <a:pt x="1692768" y="286864"/>
                  <a:pt x="1654668" y="902189"/>
                </a:cubicBezTo>
                <a:cubicBezTo>
                  <a:pt x="1654668" y="1365114"/>
                  <a:pt x="1244035" y="1725572"/>
                  <a:pt x="841868" y="1676889"/>
                </a:cubicBezTo>
                <a:cubicBezTo>
                  <a:pt x="439701" y="1628206"/>
                  <a:pt x="-47132" y="1530214"/>
                  <a:pt x="3668" y="838689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16">
            <a:extLst>
              <a:ext uri="{FF2B5EF4-FFF2-40B4-BE49-F238E27FC236}">
                <a16:creationId xmlns:a16="http://schemas.microsoft.com/office/drawing/2014/main" id="{1BDE5CC3-928A-4680-A925-2232BF24C35C}"/>
              </a:ext>
            </a:extLst>
          </p:cNvPr>
          <p:cNvSpPr/>
          <p:nvPr/>
        </p:nvSpPr>
        <p:spPr>
          <a:xfrm rot="16737397">
            <a:off x="6810254" y="4331265"/>
            <a:ext cx="1299655" cy="1319136"/>
          </a:xfrm>
          <a:custGeom>
            <a:avLst/>
            <a:gdLst>
              <a:gd name="connsiteX0" fmla="*/ 0 w 1676400"/>
              <a:gd name="connsiteY0" fmla="*/ 838200 h 1676400"/>
              <a:gd name="connsiteX1" fmla="*/ 838200 w 1676400"/>
              <a:gd name="connsiteY1" fmla="*/ 0 h 1676400"/>
              <a:gd name="connsiteX2" fmla="*/ 1676400 w 1676400"/>
              <a:gd name="connsiteY2" fmla="*/ 838200 h 1676400"/>
              <a:gd name="connsiteX3" fmla="*/ 838200 w 1676400"/>
              <a:gd name="connsiteY3" fmla="*/ 1676400 h 1676400"/>
              <a:gd name="connsiteX4" fmla="*/ 0 w 1676400"/>
              <a:gd name="connsiteY4" fmla="*/ 838200 h 1676400"/>
              <a:gd name="connsiteX0" fmla="*/ 0 w 1676400"/>
              <a:gd name="connsiteY0" fmla="*/ 842327 h 1680527"/>
              <a:gd name="connsiteX1" fmla="*/ 838200 w 1676400"/>
              <a:gd name="connsiteY1" fmla="*/ 4127 h 1680527"/>
              <a:gd name="connsiteX2" fmla="*/ 1676400 w 1676400"/>
              <a:gd name="connsiteY2" fmla="*/ 842327 h 1680527"/>
              <a:gd name="connsiteX3" fmla="*/ 838200 w 1676400"/>
              <a:gd name="connsiteY3" fmla="*/ 1680527 h 1680527"/>
              <a:gd name="connsiteX4" fmla="*/ 0 w 1676400"/>
              <a:gd name="connsiteY4" fmla="*/ 842327 h 1680527"/>
              <a:gd name="connsiteX0" fmla="*/ 0 w 1651000"/>
              <a:gd name="connsiteY0" fmla="*/ 838413 h 1676866"/>
              <a:gd name="connsiteX1" fmla="*/ 838200 w 1651000"/>
              <a:gd name="connsiteY1" fmla="*/ 213 h 1676866"/>
              <a:gd name="connsiteX2" fmla="*/ 1651000 w 1651000"/>
              <a:gd name="connsiteY2" fmla="*/ 901913 h 1676866"/>
              <a:gd name="connsiteX3" fmla="*/ 838200 w 1651000"/>
              <a:gd name="connsiteY3" fmla="*/ 1676613 h 1676866"/>
              <a:gd name="connsiteX4" fmla="*/ 0 w 1651000"/>
              <a:gd name="connsiteY4" fmla="*/ 838413 h 1676866"/>
              <a:gd name="connsiteX0" fmla="*/ 0 w 1652801"/>
              <a:gd name="connsiteY0" fmla="*/ 838413 h 1676866"/>
              <a:gd name="connsiteX1" fmla="*/ 838200 w 1652801"/>
              <a:gd name="connsiteY1" fmla="*/ 213 h 1676866"/>
              <a:gd name="connsiteX2" fmla="*/ 1651000 w 1652801"/>
              <a:gd name="connsiteY2" fmla="*/ 901913 h 1676866"/>
              <a:gd name="connsiteX3" fmla="*/ 838200 w 1652801"/>
              <a:gd name="connsiteY3" fmla="*/ 1676613 h 1676866"/>
              <a:gd name="connsiteX4" fmla="*/ 0 w 1652801"/>
              <a:gd name="connsiteY4" fmla="*/ 838413 h 1676866"/>
              <a:gd name="connsiteX0" fmla="*/ 0 w 1652802"/>
              <a:gd name="connsiteY0" fmla="*/ 838413 h 1676866"/>
              <a:gd name="connsiteX1" fmla="*/ 838200 w 1652802"/>
              <a:gd name="connsiteY1" fmla="*/ 213 h 1676866"/>
              <a:gd name="connsiteX2" fmla="*/ 1651000 w 1652802"/>
              <a:gd name="connsiteY2" fmla="*/ 901913 h 1676866"/>
              <a:gd name="connsiteX3" fmla="*/ 838200 w 1652802"/>
              <a:gd name="connsiteY3" fmla="*/ 1676613 h 1676866"/>
              <a:gd name="connsiteX4" fmla="*/ 0 w 1652802"/>
              <a:gd name="connsiteY4" fmla="*/ 838413 h 1676866"/>
              <a:gd name="connsiteX0" fmla="*/ 2970 w 1655772"/>
              <a:gd name="connsiteY0" fmla="*/ 838689 h 1677142"/>
              <a:gd name="connsiteX1" fmla="*/ 841170 w 1655772"/>
              <a:gd name="connsiteY1" fmla="*/ 489 h 1677142"/>
              <a:gd name="connsiteX2" fmla="*/ 1653970 w 1655772"/>
              <a:gd name="connsiteY2" fmla="*/ 902189 h 1677142"/>
              <a:gd name="connsiteX3" fmla="*/ 841170 w 1655772"/>
              <a:gd name="connsiteY3" fmla="*/ 1676889 h 1677142"/>
              <a:gd name="connsiteX4" fmla="*/ 2970 w 1655772"/>
              <a:gd name="connsiteY4" fmla="*/ 838689 h 1677142"/>
              <a:gd name="connsiteX0" fmla="*/ 3668 w 1656470"/>
              <a:gd name="connsiteY0" fmla="*/ 838689 h 1681300"/>
              <a:gd name="connsiteX1" fmla="*/ 841868 w 1656470"/>
              <a:gd name="connsiteY1" fmla="*/ 489 h 1681300"/>
              <a:gd name="connsiteX2" fmla="*/ 1654668 w 1656470"/>
              <a:gd name="connsiteY2" fmla="*/ 902189 h 1681300"/>
              <a:gd name="connsiteX3" fmla="*/ 841868 w 1656470"/>
              <a:gd name="connsiteY3" fmla="*/ 1676889 h 1681300"/>
              <a:gd name="connsiteX4" fmla="*/ 3668 w 1656470"/>
              <a:gd name="connsiteY4" fmla="*/ 838689 h 16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6470" h="1681300">
                <a:moveTo>
                  <a:pt x="3668" y="838689"/>
                </a:moveTo>
                <a:cubicBezTo>
                  <a:pt x="54468" y="147164"/>
                  <a:pt x="439701" y="-10094"/>
                  <a:pt x="841868" y="489"/>
                </a:cubicBezTo>
                <a:cubicBezTo>
                  <a:pt x="1117143" y="7733"/>
                  <a:pt x="1692768" y="286864"/>
                  <a:pt x="1654668" y="902189"/>
                </a:cubicBezTo>
                <a:cubicBezTo>
                  <a:pt x="1654668" y="1365114"/>
                  <a:pt x="1244035" y="1725572"/>
                  <a:pt x="841868" y="1676889"/>
                </a:cubicBezTo>
                <a:cubicBezTo>
                  <a:pt x="439701" y="1628206"/>
                  <a:pt x="-47132" y="1530214"/>
                  <a:pt x="3668" y="838689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CFCEB86F-ACFA-4D4C-AA62-B7D9EB90DEF6}"/>
              </a:ext>
            </a:extLst>
          </p:cNvPr>
          <p:cNvSpPr/>
          <p:nvPr/>
        </p:nvSpPr>
        <p:spPr>
          <a:xfrm>
            <a:off x="9567781" y="1607044"/>
            <a:ext cx="543916" cy="487364"/>
          </a:xfrm>
          <a:custGeom>
            <a:avLst/>
            <a:gdLst>
              <a:gd name="connsiteX0" fmla="*/ 350043 w 422084"/>
              <a:gd name="connsiteY0" fmla="*/ 20987 h 378199"/>
              <a:gd name="connsiteX1" fmla="*/ 159543 w 422084"/>
              <a:gd name="connsiteY1" fmla="*/ 1937 h 378199"/>
              <a:gd name="connsiteX2" fmla="*/ 64293 w 422084"/>
              <a:gd name="connsiteY2" fmla="*/ 49562 h 378199"/>
              <a:gd name="connsiteX3" fmla="*/ 7143 w 422084"/>
              <a:gd name="connsiteY3" fmla="*/ 125762 h 378199"/>
              <a:gd name="connsiteX4" fmla="*/ 7143 w 422084"/>
              <a:gd name="connsiteY4" fmla="*/ 259112 h 378199"/>
              <a:gd name="connsiteX5" fmla="*/ 64293 w 422084"/>
              <a:gd name="connsiteY5" fmla="*/ 335312 h 378199"/>
              <a:gd name="connsiteX6" fmla="*/ 169068 w 422084"/>
              <a:gd name="connsiteY6" fmla="*/ 363887 h 378199"/>
              <a:gd name="connsiteX7" fmla="*/ 283368 w 422084"/>
              <a:gd name="connsiteY7" fmla="*/ 373412 h 378199"/>
              <a:gd name="connsiteX8" fmla="*/ 407193 w 422084"/>
              <a:gd name="connsiteY8" fmla="*/ 287687 h 378199"/>
              <a:gd name="connsiteX9" fmla="*/ 416718 w 422084"/>
              <a:gd name="connsiteY9" fmla="*/ 125762 h 378199"/>
              <a:gd name="connsiteX10" fmla="*/ 350043 w 422084"/>
              <a:gd name="connsiteY10" fmla="*/ 20987 h 378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084" h="378199">
                <a:moveTo>
                  <a:pt x="350043" y="20987"/>
                </a:moveTo>
                <a:cubicBezTo>
                  <a:pt x="307181" y="350"/>
                  <a:pt x="207168" y="-2825"/>
                  <a:pt x="159543" y="1937"/>
                </a:cubicBezTo>
                <a:cubicBezTo>
                  <a:pt x="111918" y="6699"/>
                  <a:pt x="89693" y="28924"/>
                  <a:pt x="64293" y="49562"/>
                </a:cubicBezTo>
                <a:cubicBezTo>
                  <a:pt x="38893" y="70200"/>
                  <a:pt x="16668" y="90837"/>
                  <a:pt x="7143" y="125762"/>
                </a:cubicBezTo>
                <a:cubicBezTo>
                  <a:pt x="-2382" y="160687"/>
                  <a:pt x="-2382" y="224187"/>
                  <a:pt x="7143" y="259112"/>
                </a:cubicBezTo>
                <a:cubicBezTo>
                  <a:pt x="16668" y="294037"/>
                  <a:pt x="37305" y="317849"/>
                  <a:pt x="64293" y="335312"/>
                </a:cubicBezTo>
                <a:cubicBezTo>
                  <a:pt x="91281" y="352775"/>
                  <a:pt x="132556" y="357537"/>
                  <a:pt x="169068" y="363887"/>
                </a:cubicBezTo>
                <a:cubicBezTo>
                  <a:pt x="205580" y="370237"/>
                  <a:pt x="243680" y="386112"/>
                  <a:pt x="283368" y="373412"/>
                </a:cubicBezTo>
                <a:cubicBezTo>
                  <a:pt x="323055" y="360712"/>
                  <a:pt x="384968" y="328962"/>
                  <a:pt x="407193" y="287687"/>
                </a:cubicBezTo>
                <a:cubicBezTo>
                  <a:pt x="429418" y="246412"/>
                  <a:pt x="421480" y="167037"/>
                  <a:pt x="416718" y="125762"/>
                </a:cubicBezTo>
                <a:cubicBezTo>
                  <a:pt x="411956" y="84487"/>
                  <a:pt x="392905" y="41624"/>
                  <a:pt x="350043" y="20987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E4646F81-1494-4FF6-8F49-FA7EA13B2CEB}"/>
              </a:ext>
            </a:extLst>
          </p:cNvPr>
          <p:cNvSpPr/>
          <p:nvPr/>
        </p:nvSpPr>
        <p:spPr>
          <a:xfrm rot="19263624">
            <a:off x="6116373" y="4186892"/>
            <a:ext cx="574019" cy="514337"/>
          </a:xfrm>
          <a:custGeom>
            <a:avLst/>
            <a:gdLst>
              <a:gd name="connsiteX0" fmla="*/ 350043 w 422084"/>
              <a:gd name="connsiteY0" fmla="*/ 20987 h 378199"/>
              <a:gd name="connsiteX1" fmla="*/ 159543 w 422084"/>
              <a:gd name="connsiteY1" fmla="*/ 1937 h 378199"/>
              <a:gd name="connsiteX2" fmla="*/ 64293 w 422084"/>
              <a:gd name="connsiteY2" fmla="*/ 49562 h 378199"/>
              <a:gd name="connsiteX3" fmla="*/ 7143 w 422084"/>
              <a:gd name="connsiteY3" fmla="*/ 125762 h 378199"/>
              <a:gd name="connsiteX4" fmla="*/ 7143 w 422084"/>
              <a:gd name="connsiteY4" fmla="*/ 259112 h 378199"/>
              <a:gd name="connsiteX5" fmla="*/ 64293 w 422084"/>
              <a:gd name="connsiteY5" fmla="*/ 335312 h 378199"/>
              <a:gd name="connsiteX6" fmla="*/ 169068 w 422084"/>
              <a:gd name="connsiteY6" fmla="*/ 363887 h 378199"/>
              <a:gd name="connsiteX7" fmla="*/ 283368 w 422084"/>
              <a:gd name="connsiteY7" fmla="*/ 373412 h 378199"/>
              <a:gd name="connsiteX8" fmla="*/ 407193 w 422084"/>
              <a:gd name="connsiteY8" fmla="*/ 287687 h 378199"/>
              <a:gd name="connsiteX9" fmla="*/ 416718 w 422084"/>
              <a:gd name="connsiteY9" fmla="*/ 125762 h 378199"/>
              <a:gd name="connsiteX10" fmla="*/ 350043 w 422084"/>
              <a:gd name="connsiteY10" fmla="*/ 20987 h 378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084" h="378199">
                <a:moveTo>
                  <a:pt x="350043" y="20987"/>
                </a:moveTo>
                <a:cubicBezTo>
                  <a:pt x="307181" y="350"/>
                  <a:pt x="207168" y="-2825"/>
                  <a:pt x="159543" y="1937"/>
                </a:cubicBezTo>
                <a:cubicBezTo>
                  <a:pt x="111918" y="6699"/>
                  <a:pt x="89693" y="28924"/>
                  <a:pt x="64293" y="49562"/>
                </a:cubicBezTo>
                <a:cubicBezTo>
                  <a:pt x="38893" y="70200"/>
                  <a:pt x="16668" y="90837"/>
                  <a:pt x="7143" y="125762"/>
                </a:cubicBezTo>
                <a:cubicBezTo>
                  <a:pt x="-2382" y="160687"/>
                  <a:pt x="-2382" y="224187"/>
                  <a:pt x="7143" y="259112"/>
                </a:cubicBezTo>
                <a:cubicBezTo>
                  <a:pt x="16668" y="294037"/>
                  <a:pt x="37305" y="317849"/>
                  <a:pt x="64293" y="335312"/>
                </a:cubicBezTo>
                <a:cubicBezTo>
                  <a:pt x="91281" y="352775"/>
                  <a:pt x="132556" y="357537"/>
                  <a:pt x="169068" y="363887"/>
                </a:cubicBezTo>
                <a:cubicBezTo>
                  <a:pt x="205580" y="370237"/>
                  <a:pt x="243680" y="386112"/>
                  <a:pt x="283368" y="373412"/>
                </a:cubicBezTo>
                <a:cubicBezTo>
                  <a:pt x="323055" y="360712"/>
                  <a:pt x="384968" y="328962"/>
                  <a:pt x="407193" y="287687"/>
                </a:cubicBezTo>
                <a:cubicBezTo>
                  <a:pt x="429418" y="246412"/>
                  <a:pt x="421480" y="167037"/>
                  <a:pt x="416718" y="125762"/>
                </a:cubicBezTo>
                <a:cubicBezTo>
                  <a:pt x="411956" y="84487"/>
                  <a:pt x="392905" y="41624"/>
                  <a:pt x="350043" y="20987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5501971A-F288-4184-A9DB-B66D7243EDB4}"/>
              </a:ext>
            </a:extLst>
          </p:cNvPr>
          <p:cNvSpPr/>
          <p:nvPr/>
        </p:nvSpPr>
        <p:spPr>
          <a:xfrm>
            <a:off x="9027661" y="3406060"/>
            <a:ext cx="1511172" cy="1403974"/>
          </a:xfrm>
          <a:custGeom>
            <a:avLst/>
            <a:gdLst>
              <a:gd name="connsiteX0" fmla="*/ 964082 w 1815083"/>
              <a:gd name="connsiteY0" fmla="*/ 4176 h 1686326"/>
              <a:gd name="connsiteX1" fmla="*/ 640232 w 1815083"/>
              <a:gd name="connsiteY1" fmla="*/ 13701 h 1686326"/>
              <a:gd name="connsiteX2" fmla="*/ 373532 w 1815083"/>
              <a:gd name="connsiteY2" fmla="*/ 137526 h 1686326"/>
              <a:gd name="connsiteX3" fmla="*/ 125882 w 1815083"/>
              <a:gd name="connsiteY3" fmla="*/ 347076 h 1686326"/>
              <a:gd name="connsiteX4" fmla="*/ 11582 w 1815083"/>
              <a:gd name="connsiteY4" fmla="*/ 709026 h 1686326"/>
              <a:gd name="connsiteX5" fmla="*/ 21107 w 1815083"/>
              <a:gd name="connsiteY5" fmla="*/ 1099551 h 1686326"/>
              <a:gd name="connsiteX6" fmla="*/ 163982 w 1815083"/>
              <a:gd name="connsiteY6" fmla="*/ 1413876 h 1686326"/>
              <a:gd name="connsiteX7" fmla="*/ 468782 w 1815083"/>
              <a:gd name="connsiteY7" fmla="*/ 1623426 h 1686326"/>
              <a:gd name="connsiteX8" fmla="*/ 925982 w 1815083"/>
              <a:gd name="connsiteY8" fmla="*/ 1661526 h 1686326"/>
              <a:gd name="connsiteX9" fmla="*/ 1278407 w 1815083"/>
              <a:gd name="connsiteY9" fmla="*/ 1680576 h 1686326"/>
              <a:gd name="connsiteX10" fmla="*/ 1564157 w 1815083"/>
              <a:gd name="connsiteY10" fmla="*/ 1556751 h 1686326"/>
              <a:gd name="connsiteX11" fmla="*/ 1764182 w 1815083"/>
              <a:gd name="connsiteY11" fmla="*/ 1166226 h 1686326"/>
              <a:gd name="connsiteX12" fmla="*/ 1811807 w 1815083"/>
              <a:gd name="connsiteY12" fmla="*/ 737601 h 1686326"/>
              <a:gd name="connsiteX13" fmla="*/ 1697507 w 1815083"/>
              <a:gd name="connsiteY13" fmla="*/ 356601 h 1686326"/>
              <a:gd name="connsiteX14" fmla="*/ 1421282 w 1815083"/>
              <a:gd name="connsiteY14" fmla="*/ 108951 h 1686326"/>
              <a:gd name="connsiteX15" fmla="*/ 1126007 w 1815083"/>
              <a:gd name="connsiteY15" fmla="*/ 23226 h 1686326"/>
              <a:gd name="connsiteX16" fmla="*/ 964082 w 1815083"/>
              <a:gd name="connsiteY16" fmla="*/ 4176 h 168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15083" h="1686326">
                <a:moveTo>
                  <a:pt x="964082" y="4176"/>
                </a:moveTo>
                <a:cubicBezTo>
                  <a:pt x="883120" y="2589"/>
                  <a:pt x="738657" y="-8524"/>
                  <a:pt x="640232" y="13701"/>
                </a:cubicBezTo>
                <a:cubicBezTo>
                  <a:pt x="541807" y="35926"/>
                  <a:pt x="459257" y="81964"/>
                  <a:pt x="373532" y="137526"/>
                </a:cubicBezTo>
                <a:cubicBezTo>
                  <a:pt x="287807" y="193089"/>
                  <a:pt x="186207" y="251826"/>
                  <a:pt x="125882" y="347076"/>
                </a:cubicBezTo>
                <a:cubicBezTo>
                  <a:pt x="65557" y="442326"/>
                  <a:pt x="29044" y="583614"/>
                  <a:pt x="11582" y="709026"/>
                </a:cubicBezTo>
                <a:cubicBezTo>
                  <a:pt x="-5881" y="834439"/>
                  <a:pt x="-4293" y="982076"/>
                  <a:pt x="21107" y="1099551"/>
                </a:cubicBezTo>
                <a:cubicBezTo>
                  <a:pt x="46507" y="1217026"/>
                  <a:pt x="89370" y="1326564"/>
                  <a:pt x="163982" y="1413876"/>
                </a:cubicBezTo>
                <a:cubicBezTo>
                  <a:pt x="238594" y="1501188"/>
                  <a:pt x="341782" y="1582151"/>
                  <a:pt x="468782" y="1623426"/>
                </a:cubicBezTo>
                <a:cubicBezTo>
                  <a:pt x="595782" y="1664701"/>
                  <a:pt x="791045" y="1652001"/>
                  <a:pt x="925982" y="1661526"/>
                </a:cubicBezTo>
                <a:cubicBezTo>
                  <a:pt x="1060919" y="1671051"/>
                  <a:pt x="1172045" y="1698038"/>
                  <a:pt x="1278407" y="1680576"/>
                </a:cubicBezTo>
                <a:cubicBezTo>
                  <a:pt x="1384769" y="1663114"/>
                  <a:pt x="1483195" y="1642476"/>
                  <a:pt x="1564157" y="1556751"/>
                </a:cubicBezTo>
                <a:cubicBezTo>
                  <a:pt x="1645120" y="1471026"/>
                  <a:pt x="1722907" y="1302751"/>
                  <a:pt x="1764182" y="1166226"/>
                </a:cubicBezTo>
                <a:cubicBezTo>
                  <a:pt x="1805457" y="1029701"/>
                  <a:pt x="1822919" y="872538"/>
                  <a:pt x="1811807" y="737601"/>
                </a:cubicBezTo>
                <a:cubicBezTo>
                  <a:pt x="1800695" y="602664"/>
                  <a:pt x="1762594" y="461376"/>
                  <a:pt x="1697507" y="356601"/>
                </a:cubicBezTo>
                <a:cubicBezTo>
                  <a:pt x="1632420" y="251826"/>
                  <a:pt x="1516532" y="164514"/>
                  <a:pt x="1421282" y="108951"/>
                </a:cubicBezTo>
                <a:cubicBezTo>
                  <a:pt x="1326032" y="53389"/>
                  <a:pt x="1200619" y="40688"/>
                  <a:pt x="1126007" y="23226"/>
                </a:cubicBezTo>
                <a:cubicBezTo>
                  <a:pt x="1051395" y="5764"/>
                  <a:pt x="1045044" y="5763"/>
                  <a:pt x="964082" y="4176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48EB7B07-7C92-4FBC-8D76-CF3FDF3C5496}"/>
              </a:ext>
            </a:extLst>
          </p:cNvPr>
          <p:cNvSpPr/>
          <p:nvPr/>
        </p:nvSpPr>
        <p:spPr>
          <a:xfrm rot="20347443">
            <a:off x="8467602" y="4715724"/>
            <a:ext cx="558073" cy="548918"/>
          </a:xfrm>
          <a:custGeom>
            <a:avLst/>
            <a:gdLst>
              <a:gd name="connsiteX0" fmla="*/ 964082 w 1815083"/>
              <a:gd name="connsiteY0" fmla="*/ 4176 h 1686326"/>
              <a:gd name="connsiteX1" fmla="*/ 640232 w 1815083"/>
              <a:gd name="connsiteY1" fmla="*/ 13701 h 1686326"/>
              <a:gd name="connsiteX2" fmla="*/ 373532 w 1815083"/>
              <a:gd name="connsiteY2" fmla="*/ 137526 h 1686326"/>
              <a:gd name="connsiteX3" fmla="*/ 125882 w 1815083"/>
              <a:gd name="connsiteY3" fmla="*/ 347076 h 1686326"/>
              <a:gd name="connsiteX4" fmla="*/ 11582 w 1815083"/>
              <a:gd name="connsiteY4" fmla="*/ 709026 h 1686326"/>
              <a:gd name="connsiteX5" fmla="*/ 21107 w 1815083"/>
              <a:gd name="connsiteY5" fmla="*/ 1099551 h 1686326"/>
              <a:gd name="connsiteX6" fmla="*/ 163982 w 1815083"/>
              <a:gd name="connsiteY6" fmla="*/ 1413876 h 1686326"/>
              <a:gd name="connsiteX7" fmla="*/ 468782 w 1815083"/>
              <a:gd name="connsiteY7" fmla="*/ 1623426 h 1686326"/>
              <a:gd name="connsiteX8" fmla="*/ 925982 w 1815083"/>
              <a:gd name="connsiteY8" fmla="*/ 1661526 h 1686326"/>
              <a:gd name="connsiteX9" fmla="*/ 1278407 w 1815083"/>
              <a:gd name="connsiteY9" fmla="*/ 1680576 h 1686326"/>
              <a:gd name="connsiteX10" fmla="*/ 1564157 w 1815083"/>
              <a:gd name="connsiteY10" fmla="*/ 1556751 h 1686326"/>
              <a:gd name="connsiteX11" fmla="*/ 1764182 w 1815083"/>
              <a:gd name="connsiteY11" fmla="*/ 1166226 h 1686326"/>
              <a:gd name="connsiteX12" fmla="*/ 1811807 w 1815083"/>
              <a:gd name="connsiteY12" fmla="*/ 737601 h 1686326"/>
              <a:gd name="connsiteX13" fmla="*/ 1697507 w 1815083"/>
              <a:gd name="connsiteY13" fmla="*/ 356601 h 1686326"/>
              <a:gd name="connsiteX14" fmla="*/ 1421282 w 1815083"/>
              <a:gd name="connsiteY14" fmla="*/ 108951 h 1686326"/>
              <a:gd name="connsiteX15" fmla="*/ 1126007 w 1815083"/>
              <a:gd name="connsiteY15" fmla="*/ 23226 h 1686326"/>
              <a:gd name="connsiteX16" fmla="*/ 964082 w 1815083"/>
              <a:gd name="connsiteY16" fmla="*/ 4176 h 1686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15083" h="1686326">
                <a:moveTo>
                  <a:pt x="964082" y="4176"/>
                </a:moveTo>
                <a:cubicBezTo>
                  <a:pt x="883120" y="2589"/>
                  <a:pt x="738657" y="-8524"/>
                  <a:pt x="640232" y="13701"/>
                </a:cubicBezTo>
                <a:cubicBezTo>
                  <a:pt x="541807" y="35926"/>
                  <a:pt x="459257" y="81964"/>
                  <a:pt x="373532" y="137526"/>
                </a:cubicBezTo>
                <a:cubicBezTo>
                  <a:pt x="287807" y="193089"/>
                  <a:pt x="186207" y="251826"/>
                  <a:pt x="125882" y="347076"/>
                </a:cubicBezTo>
                <a:cubicBezTo>
                  <a:pt x="65557" y="442326"/>
                  <a:pt x="29044" y="583614"/>
                  <a:pt x="11582" y="709026"/>
                </a:cubicBezTo>
                <a:cubicBezTo>
                  <a:pt x="-5881" y="834439"/>
                  <a:pt x="-4293" y="982076"/>
                  <a:pt x="21107" y="1099551"/>
                </a:cubicBezTo>
                <a:cubicBezTo>
                  <a:pt x="46507" y="1217026"/>
                  <a:pt x="89370" y="1326564"/>
                  <a:pt x="163982" y="1413876"/>
                </a:cubicBezTo>
                <a:cubicBezTo>
                  <a:pt x="238594" y="1501188"/>
                  <a:pt x="341782" y="1582151"/>
                  <a:pt x="468782" y="1623426"/>
                </a:cubicBezTo>
                <a:cubicBezTo>
                  <a:pt x="595782" y="1664701"/>
                  <a:pt x="791045" y="1652001"/>
                  <a:pt x="925982" y="1661526"/>
                </a:cubicBezTo>
                <a:cubicBezTo>
                  <a:pt x="1060919" y="1671051"/>
                  <a:pt x="1172045" y="1698038"/>
                  <a:pt x="1278407" y="1680576"/>
                </a:cubicBezTo>
                <a:cubicBezTo>
                  <a:pt x="1384769" y="1663114"/>
                  <a:pt x="1483195" y="1642476"/>
                  <a:pt x="1564157" y="1556751"/>
                </a:cubicBezTo>
                <a:cubicBezTo>
                  <a:pt x="1645120" y="1471026"/>
                  <a:pt x="1722907" y="1302751"/>
                  <a:pt x="1764182" y="1166226"/>
                </a:cubicBezTo>
                <a:cubicBezTo>
                  <a:pt x="1805457" y="1029701"/>
                  <a:pt x="1822919" y="872538"/>
                  <a:pt x="1811807" y="737601"/>
                </a:cubicBezTo>
                <a:cubicBezTo>
                  <a:pt x="1800695" y="602664"/>
                  <a:pt x="1762594" y="461376"/>
                  <a:pt x="1697507" y="356601"/>
                </a:cubicBezTo>
                <a:cubicBezTo>
                  <a:pt x="1632420" y="251826"/>
                  <a:pt x="1516532" y="164514"/>
                  <a:pt x="1421282" y="108951"/>
                </a:cubicBezTo>
                <a:cubicBezTo>
                  <a:pt x="1326032" y="53389"/>
                  <a:pt x="1200619" y="40688"/>
                  <a:pt x="1126007" y="23226"/>
                </a:cubicBezTo>
                <a:cubicBezTo>
                  <a:pt x="1051395" y="5764"/>
                  <a:pt x="1045044" y="5763"/>
                  <a:pt x="964082" y="4176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EDC62AEC-CDB2-414A-97DD-0D4B7C3DE2F1}"/>
              </a:ext>
            </a:extLst>
          </p:cNvPr>
          <p:cNvSpPr/>
          <p:nvPr/>
        </p:nvSpPr>
        <p:spPr>
          <a:xfrm rot="4173544">
            <a:off x="9871475" y="2432381"/>
            <a:ext cx="710905" cy="805320"/>
          </a:xfrm>
          <a:custGeom>
            <a:avLst/>
            <a:gdLst>
              <a:gd name="connsiteX0" fmla="*/ 6055 w 445466"/>
              <a:gd name="connsiteY0" fmla="*/ 131600 h 504628"/>
              <a:gd name="connsiteX1" fmla="*/ 6055 w 445466"/>
              <a:gd name="connsiteY1" fmla="*/ 274475 h 504628"/>
              <a:gd name="connsiteX2" fmla="*/ 66380 w 445466"/>
              <a:gd name="connsiteY2" fmla="*/ 411000 h 504628"/>
              <a:gd name="connsiteX3" fmla="*/ 212430 w 445466"/>
              <a:gd name="connsiteY3" fmla="*/ 496725 h 504628"/>
              <a:gd name="connsiteX4" fmla="*/ 342605 w 445466"/>
              <a:gd name="connsiteY4" fmla="*/ 490375 h 504628"/>
              <a:gd name="connsiteX5" fmla="*/ 431505 w 445466"/>
              <a:gd name="connsiteY5" fmla="*/ 404650 h 504628"/>
              <a:gd name="connsiteX6" fmla="*/ 437855 w 445466"/>
              <a:gd name="connsiteY6" fmla="*/ 239550 h 504628"/>
              <a:gd name="connsiteX7" fmla="*/ 358480 w 445466"/>
              <a:gd name="connsiteY7" fmla="*/ 96675 h 504628"/>
              <a:gd name="connsiteX8" fmla="*/ 263230 w 445466"/>
              <a:gd name="connsiteY8" fmla="*/ 14125 h 504628"/>
              <a:gd name="connsiteX9" fmla="*/ 133055 w 445466"/>
              <a:gd name="connsiteY9" fmla="*/ 1425 h 504628"/>
              <a:gd name="connsiteX10" fmla="*/ 40980 w 445466"/>
              <a:gd name="connsiteY10" fmla="*/ 30000 h 504628"/>
              <a:gd name="connsiteX11" fmla="*/ 6055 w 445466"/>
              <a:gd name="connsiteY11" fmla="*/ 131600 h 5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5466" h="504628">
                <a:moveTo>
                  <a:pt x="6055" y="131600"/>
                </a:moveTo>
                <a:cubicBezTo>
                  <a:pt x="234" y="172346"/>
                  <a:pt x="-3999" y="227908"/>
                  <a:pt x="6055" y="274475"/>
                </a:cubicBezTo>
                <a:cubicBezTo>
                  <a:pt x="16109" y="321042"/>
                  <a:pt x="31984" y="373958"/>
                  <a:pt x="66380" y="411000"/>
                </a:cubicBezTo>
                <a:cubicBezTo>
                  <a:pt x="100776" y="448042"/>
                  <a:pt x="166392" y="483496"/>
                  <a:pt x="212430" y="496725"/>
                </a:cubicBezTo>
                <a:cubicBezTo>
                  <a:pt x="258468" y="509954"/>
                  <a:pt x="306093" y="505721"/>
                  <a:pt x="342605" y="490375"/>
                </a:cubicBezTo>
                <a:cubicBezTo>
                  <a:pt x="379117" y="475029"/>
                  <a:pt x="415630" y="446454"/>
                  <a:pt x="431505" y="404650"/>
                </a:cubicBezTo>
                <a:cubicBezTo>
                  <a:pt x="447380" y="362846"/>
                  <a:pt x="450026" y="290879"/>
                  <a:pt x="437855" y="239550"/>
                </a:cubicBezTo>
                <a:cubicBezTo>
                  <a:pt x="425684" y="188221"/>
                  <a:pt x="387584" y="134246"/>
                  <a:pt x="358480" y="96675"/>
                </a:cubicBezTo>
                <a:cubicBezTo>
                  <a:pt x="329376" y="59104"/>
                  <a:pt x="300801" y="30000"/>
                  <a:pt x="263230" y="14125"/>
                </a:cubicBezTo>
                <a:cubicBezTo>
                  <a:pt x="225659" y="-1750"/>
                  <a:pt x="170097" y="-1221"/>
                  <a:pt x="133055" y="1425"/>
                </a:cubicBezTo>
                <a:cubicBezTo>
                  <a:pt x="96013" y="4071"/>
                  <a:pt x="62147" y="13067"/>
                  <a:pt x="40980" y="30000"/>
                </a:cubicBezTo>
                <a:cubicBezTo>
                  <a:pt x="19813" y="46933"/>
                  <a:pt x="11876" y="90854"/>
                  <a:pt x="6055" y="131600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1895A3F3-B8DD-4C6D-B73D-611FA1E66C5D}"/>
              </a:ext>
            </a:extLst>
          </p:cNvPr>
          <p:cNvSpPr/>
          <p:nvPr/>
        </p:nvSpPr>
        <p:spPr>
          <a:xfrm rot="1406707">
            <a:off x="7114668" y="1342652"/>
            <a:ext cx="999134" cy="895252"/>
          </a:xfrm>
          <a:custGeom>
            <a:avLst/>
            <a:gdLst>
              <a:gd name="connsiteX0" fmla="*/ 350043 w 422084"/>
              <a:gd name="connsiteY0" fmla="*/ 20987 h 378199"/>
              <a:gd name="connsiteX1" fmla="*/ 159543 w 422084"/>
              <a:gd name="connsiteY1" fmla="*/ 1937 h 378199"/>
              <a:gd name="connsiteX2" fmla="*/ 64293 w 422084"/>
              <a:gd name="connsiteY2" fmla="*/ 49562 h 378199"/>
              <a:gd name="connsiteX3" fmla="*/ 7143 w 422084"/>
              <a:gd name="connsiteY3" fmla="*/ 125762 h 378199"/>
              <a:gd name="connsiteX4" fmla="*/ 7143 w 422084"/>
              <a:gd name="connsiteY4" fmla="*/ 259112 h 378199"/>
              <a:gd name="connsiteX5" fmla="*/ 64293 w 422084"/>
              <a:gd name="connsiteY5" fmla="*/ 335312 h 378199"/>
              <a:gd name="connsiteX6" fmla="*/ 169068 w 422084"/>
              <a:gd name="connsiteY6" fmla="*/ 363887 h 378199"/>
              <a:gd name="connsiteX7" fmla="*/ 283368 w 422084"/>
              <a:gd name="connsiteY7" fmla="*/ 373412 h 378199"/>
              <a:gd name="connsiteX8" fmla="*/ 407193 w 422084"/>
              <a:gd name="connsiteY8" fmla="*/ 287687 h 378199"/>
              <a:gd name="connsiteX9" fmla="*/ 416718 w 422084"/>
              <a:gd name="connsiteY9" fmla="*/ 125762 h 378199"/>
              <a:gd name="connsiteX10" fmla="*/ 350043 w 422084"/>
              <a:gd name="connsiteY10" fmla="*/ 20987 h 378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084" h="378199">
                <a:moveTo>
                  <a:pt x="350043" y="20987"/>
                </a:moveTo>
                <a:cubicBezTo>
                  <a:pt x="307181" y="350"/>
                  <a:pt x="207168" y="-2825"/>
                  <a:pt x="159543" y="1937"/>
                </a:cubicBezTo>
                <a:cubicBezTo>
                  <a:pt x="111918" y="6699"/>
                  <a:pt x="89693" y="28924"/>
                  <a:pt x="64293" y="49562"/>
                </a:cubicBezTo>
                <a:cubicBezTo>
                  <a:pt x="38893" y="70200"/>
                  <a:pt x="16668" y="90837"/>
                  <a:pt x="7143" y="125762"/>
                </a:cubicBezTo>
                <a:cubicBezTo>
                  <a:pt x="-2382" y="160687"/>
                  <a:pt x="-2382" y="224187"/>
                  <a:pt x="7143" y="259112"/>
                </a:cubicBezTo>
                <a:cubicBezTo>
                  <a:pt x="16668" y="294037"/>
                  <a:pt x="37305" y="317849"/>
                  <a:pt x="64293" y="335312"/>
                </a:cubicBezTo>
                <a:cubicBezTo>
                  <a:pt x="91281" y="352775"/>
                  <a:pt x="132556" y="357537"/>
                  <a:pt x="169068" y="363887"/>
                </a:cubicBezTo>
                <a:cubicBezTo>
                  <a:pt x="205580" y="370237"/>
                  <a:pt x="243680" y="386112"/>
                  <a:pt x="283368" y="373412"/>
                </a:cubicBezTo>
                <a:cubicBezTo>
                  <a:pt x="323055" y="360712"/>
                  <a:pt x="384968" y="328962"/>
                  <a:pt x="407193" y="287687"/>
                </a:cubicBezTo>
                <a:cubicBezTo>
                  <a:pt x="429418" y="246412"/>
                  <a:pt x="421480" y="167037"/>
                  <a:pt x="416718" y="125762"/>
                </a:cubicBezTo>
                <a:cubicBezTo>
                  <a:pt x="411956" y="84487"/>
                  <a:pt x="392905" y="41624"/>
                  <a:pt x="350043" y="20987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7A88B0D-F9B3-4249-9424-A1B83897EBDE}"/>
              </a:ext>
            </a:extLst>
          </p:cNvPr>
          <p:cNvSpPr/>
          <p:nvPr/>
        </p:nvSpPr>
        <p:spPr>
          <a:xfrm>
            <a:off x="6325889" y="1700211"/>
            <a:ext cx="300718" cy="300718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타원 30">
            <a:extLst>
              <a:ext uri="{FF2B5EF4-FFF2-40B4-BE49-F238E27FC236}">
                <a16:creationId xmlns:a16="http://schemas.microsoft.com/office/drawing/2014/main" id="{91E0A164-FFFB-41B8-A6A9-1E43D0BEC31C}"/>
              </a:ext>
            </a:extLst>
          </p:cNvPr>
          <p:cNvSpPr/>
          <p:nvPr/>
        </p:nvSpPr>
        <p:spPr>
          <a:xfrm>
            <a:off x="5387824" y="1790279"/>
            <a:ext cx="246900" cy="246900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타원 30">
            <a:extLst>
              <a:ext uri="{FF2B5EF4-FFF2-40B4-BE49-F238E27FC236}">
                <a16:creationId xmlns:a16="http://schemas.microsoft.com/office/drawing/2014/main" id="{4E44E708-B583-4BBD-9B9F-D9040A4CF175}"/>
              </a:ext>
            </a:extLst>
          </p:cNvPr>
          <p:cNvSpPr/>
          <p:nvPr/>
        </p:nvSpPr>
        <p:spPr>
          <a:xfrm>
            <a:off x="10614393" y="1790278"/>
            <a:ext cx="275936" cy="275936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타원 30">
            <a:extLst>
              <a:ext uri="{FF2B5EF4-FFF2-40B4-BE49-F238E27FC236}">
                <a16:creationId xmlns:a16="http://schemas.microsoft.com/office/drawing/2014/main" id="{CEFB8FB3-7CB7-479C-BF79-EA7F8D7F33B5}"/>
              </a:ext>
            </a:extLst>
          </p:cNvPr>
          <p:cNvSpPr/>
          <p:nvPr/>
        </p:nvSpPr>
        <p:spPr>
          <a:xfrm>
            <a:off x="8825883" y="1322026"/>
            <a:ext cx="245215" cy="24521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5" name="타원 30">
            <a:extLst>
              <a:ext uri="{FF2B5EF4-FFF2-40B4-BE49-F238E27FC236}">
                <a16:creationId xmlns:a16="http://schemas.microsoft.com/office/drawing/2014/main" id="{1AFD14A1-4ADD-48FE-B6B9-55B12D2DA651}"/>
              </a:ext>
            </a:extLst>
          </p:cNvPr>
          <p:cNvSpPr/>
          <p:nvPr/>
        </p:nvSpPr>
        <p:spPr>
          <a:xfrm>
            <a:off x="9578826" y="946131"/>
            <a:ext cx="162799" cy="16279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6" name="타원 30">
            <a:extLst>
              <a:ext uri="{FF2B5EF4-FFF2-40B4-BE49-F238E27FC236}">
                <a16:creationId xmlns:a16="http://schemas.microsoft.com/office/drawing/2014/main" id="{7D7BAB54-716A-46F2-80D6-BDF8B85DE7B6}"/>
              </a:ext>
            </a:extLst>
          </p:cNvPr>
          <p:cNvSpPr/>
          <p:nvPr/>
        </p:nvSpPr>
        <p:spPr>
          <a:xfrm>
            <a:off x="9515808" y="5147429"/>
            <a:ext cx="397259" cy="39725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7" name="타원 30">
            <a:extLst>
              <a:ext uri="{FF2B5EF4-FFF2-40B4-BE49-F238E27FC236}">
                <a16:creationId xmlns:a16="http://schemas.microsoft.com/office/drawing/2014/main" id="{F48229B3-02BA-4703-923E-C5BB7C131935}"/>
              </a:ext>
            </a:extLst>
          </p:cNvPr>
          <p:cNvSpPr/>
          <p:nvPr/>
        </p:nvSpPr>
        <p:spPr>
          <a:xfrm>
            <a:off x="10378634" y="5060604"/>
            <a:ext cx="173649" cy="17364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타원 30">
            <a:extLst>
              <a:ext uri="{FF2B5EF4-FFF2-40B4-BE49-F238E27FC236}">
                <a16:creationId xmlns:a16="http://schemas.microsoft.com/office/drawing/2014/main" id="{64F6CE31-CBE7-41F1-B382-87B20C136F07}"/>
              </a:ext>
            </a:extLst>
          </p:cNvPr>
          <p:cNvSpPr/>
          <p:nvPr/>
        </p:nvSpPr>
        <p:spPr>
          <a:xfrm>
            <a:off x="8212777" y="5576467"/>
            <a:ext cx="227781" cy="227781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타원 30">
            <a:extLst>
              <a:ext uri="{FF2B5EF4-FFF2-40B4-BE49-F238E27FC236}">
                <a16:creationId xmlns:a16="http://schemas.microsoft.com/office/drawing/2014/main" id="{0EAD6604-8629-4C05-B7F2-2DAB2FB9EDA7}"/>
              </a:ext>
            </a:extLst>
          </p:cNvPr>
          <p:cNvSpPr/>
          <p:nvPr/>
        </p:nvSpPr>
        <p:spPr>
          <a:xfrm>
            <a:off x="5832554" y="4963666"/>
            <a:ext cx="191055" cy="19105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타원 30">
            <a:extLst>
              <a:ext uri="{FF2B5EF4-FFF2-40B4-BE49-F238E27FC236}">
                <a16:creationId xmlns:a16="http://schemas.microsoft.com/office/drawing/2014/main" id="{E0A0D890-895D-4A00-9877-17D36F580611}"/>
              </a:ext>
            </a:extLst>
          </p:cNvPr>
          <p:cNvSpPr/>
          <p:nvPr/>
        </p:nvSpPr>
        <p:spPr>
          <a:xfrm>
            <a:off x="5301540" y="4747046"/>
            <a:ext cx="154857" cy="154857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타원 30">
            <a:extLst>
              <a:ext uri="{FF2B5EF4-FFF2-40B4-BE49-F238E27FC236}">
                <a16:creationId xmlns:a16="http://schemas.microsoft.com/office/drawing/2014/main" id="{72535C3A-2F21-4983-9944-CA38761BBDD7}"/>
              </a:ext>
            </a:extLst>
          </p:cNvPr>
          <p:cNvSpPr/>
          <p:nvPr/>
        </p:nvSpPr>
        <p:spPr>
          <a:xfrm rot="19269629">
            <a:off x="10819476" y="3343453"/>
            <a:ext cx="275935" cy="27593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타원 30">
            <a:extLst>
              <a:ext uri="{FF2B5EF4-FFF2-40B4-BE49-F238E27FC236}">
                <a16:creationId xmlns:a16="http://schemas.microsoft.com/office/drawing/2014/main" id="{6C78DC5B-492A-4822-A7AF-267CE7F9F273}"/>
              </a:ext>
            </a:extLst>
          </p:cNvPr>
          <p:cNvSpPr/>
          <p:nvPr/>
        </p:nvSpPr>
        <p:spPr>
          <a:xfrm>
            <a:off x="5557607" y="2639181"/>
            <a:ext cx="186335" cy="18633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타원 30">
            <a:extLst>
              <a:ext uri="{FF2B5EF4-FFF2-40B4-BE49-F238E27FC236}">
                <a16:creationId xmlns:a16="http://schemas.microsoft.com/office/drawing/2014/main" id="{C453086F-F94F-41E5-8EFE-265662F65012}"/>
              </a:ext>
            </a:extLst>
          </p:cNvPr>
          <p:cNvSpPr/>
          <p:nvPr/>
        </p:nvSpPr>
        <p:spPr>
          <a:xfrm>
            <a:off x="5049543" y="3227601"/>
            <a:ext cx="180411" cy="180411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4" name="타원 30">
            <a:extLst>
              <a:ext uri="{FF2B5EF4-FFF2-40B4-BE49-F238E27FC236}">
                <a16:creationId xmlns:a16="http://schemas.microsoft.com/office/drawing/2014/main" id="{0CF20A00-460C-40F0-86E3-8724984448AF}"/>
              </a:ext>
            </a:extLst>
          </p:cNvPr>
          <p:cNvSpPr/>
          <p:nvPr/>
        </p:nvSpPr>
        <p:spPr>
          <a:xfrm>
            <a:off x="7202193" y="898554"/>
            <a:ext cx="162799" cy="16279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타원 30">
            <a:extLst>
              <a:ext uri="{FF2B5EF4-FFF2-40B4-BE49-F238E27FC236}">
                <a16:creationId xmlns:a16="http://schemas.microsoft.com/office/drawing/2014/main" id="{BCEAE3B8-C3AB-4E4C-A7DE-774C5EC57646}"/>
              </a:ext>
            </a:extLst>
          </p:cNvPr>
          <p:cNvSpPr/>
          <p:nvPr/>
        </p:nvSpPr>
        <p:spPr>
          <a:xfrm>
            <a:off x="10839823" y="923564"/>
            <a:ext cx="216985" cy="216985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타원 30">
            <a:extLst>
              <a:ext uri="{FF2B5EF4-FFF2-40B4-BE49-F238E27FC236}">
                <a16:creationId xmlns:a16="http://schemas.microsoft.com/office/drawing/2014/main" id="{BA3C371A-51DF-4E95-A079-D68707E6A601}"/>
              </a:ext>
            </a:extLst>
          </p:cNvPr>
          <p:cNvSpPr/>
          <p:nvPr/>
        </p:nvSpPr>
        <p:spPr>
          <a:xfrm>
            <a:off x="11178377" y="4552907"/>
            <a:ext cx="162799" cy="16279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8" name="타원 30">
            <a:extLst>
              <a:ext uri="{FF2B5EF4-FFF2-40B4-BE49-F238E27FC236}">
                <a16:creationId xmlns:a16="http://schemas.microsoft.com/office/drawing/2014/main" id="{D0F0B316-EFC6-4D93-A2B7-1DEB50824B56}"/>
              </a:ext>
            </a:extLst>
          </p:cNvPr>
          <p:cNvSpPr/>
          <p:nvPr/>
        </p:nvSpPr>
        <p:spPr>
          <a:xfrm rot="18034722">
            <a:off x="737936" y="2557782"/>
            <a:ext cx="162799" cy="162799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9" name="타원 30">
            <a:extLst>
              <a:ext uri="{FF2B5EF4-FFF2-40B4-BE49-F238E27FC236}">
                <a16:creationId xmlns:a16="http://schemas.microsoft.com/office/drawing/2014/main" id="{20DBA90C-3470-4BD5-B0AF-088F8AFE8C7B}"/>
              </a:ext>
            </a:extLst>
          </p:cNvPr>
          <p:cNvSpPr/>
          <p:nvPr/>
        </p:nvSpPr>
        <p:spPr>
          <a:xfrm rot="18034722">
            <a:off x="769007" y="2838691"/>
            <a:ext cx="217841" cy="217841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타원 30">
            <a:extLst>
              <a:ext uri="{FF2B5EF4-FFF2-40B4-BE49-F238E27FC236}">
                <a16:creationId xmlns:a16="http://schemas.microsoft.com/office/drawing/2014/main" id="{F6EC63D9-E23A-45FB-8C70-50D9AEBFC2E1}"/>
              </a:ext>
            </a:extLst>
          </p:cNvPr>
          <p:cNvSpPr/>
          <p:nvPr/>
        </p:nvSpPr>
        <p:spPr>
          <a:xfrm rot="18034722">
            <a:off x="953456" y="2647577"/>
            <a:ext cx="147312" cy="147312"/>
          </a:xfrm>
          <a:custGeom>
            <a:avLst/>
            <a:gdLst>
              <a:gd name="connsiteX0" fmla="*/ 0 w 408649"/>
              <a:gd name="connsiteY0" fmla="*/ 204325 h 408649"/>
              <a:gd name="connsiteX1" fmla="*/ 204325 w 408649"/>
              <a:gd name="connsiteY1" fmla="*/ 0 h 408649"/>
              <a:gd name="connsiteX2" fmla="*/ 408650 w 408649"/>
              <a:gd name="connsiteY2" fmla="*/ 204325 h 408649"/>
              <a:gd name="connsiteX3" fmla="*/ 204325 w 408649"/>
              <a:gd name="connsiteY3" fmla="*/ 408650 h 408649"/>
              <a:gd name="connsiteX4" fmla="*/ 0 w 408649"/>
              <a:gd name="connsiteY4" fmla="*/ 204325 h 408649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  <a:gd name="connsiteX0" fmla="*/ 0 w 408650"/>
              <a:gd name="connsiteY0" fmla="*/ 204325 h 408650"/>
              <a:gd name="connsiteX1" fmla="*/ 204325 w 408650"/>
              <a:gd name="connsiteY1" fmla="*/ 0 h 408650"/>
              <a:gd name="connsiteX2" fmla="*/ 408650 w 408650"/>
              <a:gd name="connsiteY2" fmla="*/ 204325 h 408650"/>
              <a:gd name="connsiteX3" fmla="*/ 204325 w 408650"/>
              <a:gd name="connsiteY3" fmla="*/ 408650 h 408650"/>
              <a:gd name="connsiteX4" fmla="*/ 0 w 408650"/>
              <a:gd name="connsiteY4" fmla="*/ 204325 h 40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50" h="408650">
                <a:moveTo>
                  <a:pt x="0" y="204325"/>
                </a:moveTo>
                <a:cubicBezTo>
                  <a:pt x="0" y="115291"/>
                  <a:pt x="72429" y="0"/>
                  <a:pt x="204325" y="0"/>
                </a:cubicBezTo>
                <a:cubicBezTo>
                  <a:pt x="336221" y="0"/>
                  <a:pt x="408650" y="81954"/>
                  <a:pt x="408650" y="204325"/>
                </a:cubicBezTo>
                <a:cubicBezTo>
                  <a:pt x="408650" y="317171"/>
                  <a:pt x="355271" y="408650"/>
                  <a:pt x="204325" y="408650"/>
                </a:cubicBezTo>
                <a:cubicBezTo>
                  <a:pt x="53379" y="408650"/>
                  <a:pt x="0" y="293359"/>
                  <a:pt x="0" y="204325"/>
                </a:cubicBezTo>
                <a:close/>
              </a:path>
            </a:pathLst>
          </a:custGeom>
          <a:solidFill>
            <a:srgbClr val="1C2218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15F0FF9-1A60-48C3-9D73-5564CB6FEF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15900">
            <a:solidFill>
              <a:srgbClr val="1C22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래픽 29">
            <a:extLst>
              <a:ext uri="{FF2B5EF4-FFF2-40B4-BE49-F238E27FC236}">
                <a16:creationId xmlns:a16="http://schemas.microsoft.com/office/drawing/2014/main" id="{965B844C-2338-4228-850B-0D7F710321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05521" y="2699349"/>
            <a:ext cx="806796" cy="806796"/>
          </a:xfrm>
          <a:prstGeom prst="rect">
            <a:avLst/>
          </a:prstGeom>
        </p:spPr>
      </p:pic>
      <p:pic>
        <p:nvPicPr>
          <p:cNvPr id="51" name="그래픽 50">
            <a:extLst>
              <a:ext uri="{FF2B5EF4-FFF2-40B4-BE49-F238E27FC236}">
                <a16:creationId xmlns:a16="http://schemas.microsoft.com/office/drawing/2014/main" id="{FB2E3FE0-E269-40B4-8190-36B1F66893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06955" y="2308772"/>
            <a:ext cx="660818" cy="660818"/>
          </a:xfrm>
          <a:prstGeom prst="rect">
            <a:avLst/>
          </a:prstGeom>
        </p:spPr>
      </p:pic>
      <p:pic>
        <p:nvPicPr>
          <p:cNvPr id="55" name="그래픽 54">
            <a:extLst>
              <a:ext uri="{FF2B5EF4-FFF2-40B4-BE49-F238E27FC236}">
                <a16:creationId xmlns:a16="http://schemas.microsoft.com/office/drawing/2014/main" id="{1B9DE3E5-0632-412B-9D5C-1C7B2A746F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72616" y="1529154"/>
            <a:ext cx="483237" cy="483237"/>
          </a:xfrm>
          <a:prstGeom prst="rect">
            <a:avLst/>
          </a:prstGeom>
        </p:spPr>
      </p:pic>
      <p:pic>
        <p:nvPicPr>
          <p:cNvPr id="57" name="그래픽 56">
            <a:extLst>
              <a:ext uri="{FF2B5EF4-FFF2-40B4-BE49-F238E27FC236}">
                <a16:creationId xmlns:a16="http://schemas.microsoft.com/office/drawing/2014/main" id="{F232E9A4-45F6-4D3A-8982-45BEA5AFA9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161153" y="4715706"/>
            <a:ext cx="621751" cy="621751"/>
          </a:xfrm>
          <a:prstGeom prst="rect">
            <a:avLst/>
          </a:prstGeom>
        </p:spPr>
      </p:pic>
      <p:pic>
        <p:nvPicPr>
          <p:cNvPr id="16" name="그래픽 15">
            <a:extLst>
              <a:ext uri="{FF2B5EF4-FFF2-40B4-BE49-F238E27FC236}">
                <a16:creationId xmlns:a16="http://schemas.microsoft.com/office/drawing/2014/main" id="{1FCA98AE-FE75-4FED-95B6-C83E50A868C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451558" y="3732109"/>
            <a:ext cx="682953" cy="68295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EF4B0D0-A920-4657-9311-356B72F08359}"/>
              </a:ext>
            </a:extLst>
          </p:cNvPr>
          <p:cNvSpPr txBox="1"/>
          <p:nvPr/>
        </p:nvSpPr>
        <p:spPr>
          <a:xfrm>
            <a:off x="1104388" y="2798428"/>
            <a:ext cx="1697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1C2218"/>
                </a:solidFill>
                <a:latin typeface="나눔손글씨 가람연꽃" panose="02000503000000000000" pitchFamily="2" charset="-127"/>
                <a:ea typeface="나눔손글씨 가람연꽃" panose="02000503000000000000" pitchFamily="2" charset="-127"/>
              </a:rPr>
              <a:t>감사합니다</a:t>
            </a:r>
          </a:p>
        </p:txBody>
      </p:sp>
      <p:pic>
        <p:nvPicPr>
          <p:cNvPr id="46" name="Picture 4" descr="Java 반복문 | KimSejune Start Study">
            <a:extLst>
              <a:ext uri="{FF2B5EF4-FFF2-40B4-BE49-F238E27FC236}">
                <a16:creationId xmlns:a16="http://schemas.microsoft.com/office/drawing/2014/main" id="{00A6828F-FAD8-4DB4-ABA6-49FF18E04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031" y="4658851"/>
            <a:ext cx="617511" cy="617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37394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41A56ACF-DA29-4EC4-85EA-376D720EEF59}"/>
              </a:ext>
            </a:extLst>
          </p:cNvPr>
          <p:cNvGrpSpPr/>
          <p:nvPr/>
        </p:nvGrpSpPr>
        <p:grpSpPr>
          <a:xfrm>
            <a:off x="-1349692" y="5747438"/>
            <a:ext cx="1035858" cy="1092535"/>
            <a:chOff x="7478808" y="863483"/>
            <a:chExt cx="2242415" cy="2365109"/>
          </a:xfrm>
        </p:grpSpPr>
        <p:sp>
          <p:nvSpPr>
            <p:cNvPr id="23" name="타원 24">
              <a:extLst>
                <a:ext uri="{FF2B5EF4-FFF2-40B4-BE49-F238E27FC236}">
                  <a16:creationId xmlns:a16="http://schemas.microsoft.com/office/drawing/2014/main" id="{0D4CA73A-804D-4A3B-91AB-F0D467106F5E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055E0FA1-2E5C-4D7E-8967-8E58C8B045AF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D991CDF-18E4-47C9-B865-364ECB01B0FC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0A085B68-FF71-4063-8A92-99C84B8B5159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7" name="타원 19">
              <a:extLst>
                <a:ext uri="{FF2B5EF4-FFF2-40B4-BE49-F238E27FC236}">
                  <a16:creationId xmlns:a16="http://schemas.microsoft.com/office/drawing/2014/main" id="{69CB1315-1BE3-4293-80BB-87C9D719009C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439EE5EF-548C-48A6-ABC1-79248A849AFC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9" name="타원 15">
              <a:extLst>
                <a:ext uri="{FF2B5EF4-FFF2-40B4-BE49-F238E27FC236}">
                  <a16:creationId xmlns:a16="http://schemas.microsoft.com/office/drawing/2014/main" id="{FA308793-9DF9-44B6-9C1F-3CE762565A86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0" name="그림 29">
            <a:extLst>
              <a:ext uri="{FF2B5EF4-FFF2-40B4-BE49-F238E27FC236}">
                <a16:creationId xmlns:a16="http://schemas.microsoft.com/office/drawing/2014/main" id="{95F3D107-4708-4934-99AB-51F347198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4175" y="4878677"/>
            <a:ext cx="513340" cy="535030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2B99E3AE-1BE2-4943-B7F7-59AA0A3D22FD}"/>
              </a:ext>
            </a:extLst>
          </p:cNvPr>
          <p:cNvGrpSpPr/>
          <p:nvPr/>
        </p:nvGrpSpPr>
        <p:grpSpPr>
          <a:xfrm>
            <a:off x="2125414" y="7062150"/>
            <a:ext cx="659384" cy="695462"/>
            <a:chOff x="7478808" y="863483"/>
            <a:chExt cx="2242415" cy="2365109"/>
          </a:xfrm>
        </p:grpSpPr>
        <p:sp>
          <p:nvSpPr>
            <p:cNvPr id="32" name="타원 24">
              <a:extLst>
                <a:ext uri="{FF2B5EF4-FFF2-40B4-BE49-F238E27FC236}">
                  <a16:creationId xmlns:a16="http://schemas.microsoft.com/office/drawing/2014/main" id="{CAEAA650-9365-408E-88BC-D84839C2C3DC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61E8FAB2-A458-4776-8660-0710784D27D2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C42FA6B3-3EE7-4368-81BF-163F5CB776E9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4DD9E3E4-9124-42EC-BBE5-3BBEC0EA295A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19">
              <a:extLst>
                <a:ext uri="{FF2B5EF4-FFF2-40B4-BE49-F238E27FC236}">
                  <a16:creationId xmlns:a16="http://schemas.microsoft.com/office/drawing/2014/main" id="{EDE661A3-73F1-44F1-A2A6-39D3D5078BB5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A23DA55-13E5-4339-AE64-EBBEFEB2ABB7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15">
              <a:extLst>
                <a:ext uri="{FF2B5EF4-FFF2-40B4-BE49-F238E27FC236}">
                  <a16:creationId xmlns:a16="http://schemas.microsoft.com/office/drawing/2014/main" id="{C26EC76D-1E5E-4523-9470-EFC2C03E328E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9" name="그림 38">
            <a:extLst>
              <a:ext uri="{FF2B5EF4-FFF2-40B4-BE49-F238E27FC236}">
                <a16:creationId xmlns:a16="http://schemas.microsoft.com/office/drawing/2014/main" id="{DC4FBB79-C15C-4744-923E-2974304B27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954" y="7794084"/>
            <a:ext cx="537177" cy="584775"/>
          </a:xfrm>
          <a:prstGeom prst="rect">
            <a:avLst/>
          </a:prstGeom>
        </p:spPr>
      </p:pic>
      <p:grpSp>
        <p:nvGrpSpPr>
          <p:cNvPr id="40" name="그룹 39">
            <a:extLst>
              <a:ext uri="{FF2B5EF4-FFF2-40B4-BE49-F238E27FC236}">
                <a16:creationId xmlns:a16="http://schemas.microsoft.com/office/drawing/2014/main" id="{6B809C0D-BD30-4825-8134-47ABDF52A4C8}"/>
              </a:ext>
            </a:extLst>
          </p:cNvPr>
          <p:cNvGrpSpPr/>
          <p:nvPr/>
        </p:nvGrpSpPr>
        <p:grpSpPr>
          <a:xfrm>
            <a:off x="10870233" y="7881498"/>
            <a:ext cx="943119" cy="994722"/>
            <a:chOff x="7478808" y="863483"/>
            <a:chExt cx="2242415" cy="2365109"/>
          </a:xfrm>
        </p:grpSpPr>
        <p:sp>
          <p:nvSpPr>
            <p:cNvPr id="41" name="타원 24">
              <a:extLst>
                <a:ext uri="{FF2B5EF4-FFF2-40B4-BE49-F238E27FC236}">
                  <a16:creationId xmlns:a16="http://schemas.microsoft.com/office/drawing/2014/main" id="{E6BEB019-F525-4480-B19B-9F89E4D07850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7DEC68BB-0D5C-45DB-8450-160B8A239167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427D452B-2626-4C6A-92E2-D76A37A07BB3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C4FB214F-3AA2-4B3E-87B3-A661D8F44B4C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19">
              <a:extLst>
                <a:ext uri="{FF2B5EF4-FFF2-40B4-BE49-F238E27FC236}">
                  <a16:creationId xmlns:a16="http://schemas.microsoft.com/office/drawing/2014/main" id="{5DC440C6-1532-44CA-B0C3-996846727447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B8EE78FA-9AE8-41CE-88D6-B812969CD90F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15">
              <a:extLst>
                <a:ext uri="{FF2B5EF4-FFF2-40B4-BE49-F238E27FC236}">
                  <a16:creationId xmlns:a16="http://schemas.microsoft.com/office/drawing/2014/main" id="{CE3191D0-CCBC-4F6D-ADA8-7259479A6A92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8" name="그림 47">
            <a:extLst>
              <a:ext uri="{FF2B5EF4-FFF2-40B4-BE49-F238E27FC236}">
                <a16:creationId xmlns:a16="http://schemas.microsoft.com/office/drawing/2014/main" id="{D5C6CC50-D279-4980-B9F2-02634C342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345" y="7340767"/>
            <a:ext cx="1102341" cy="114891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CFE7D0D1-578D-4315-B50F-16131BD5C0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7644" y="7370242"/>
            <a:ext cx="537177" cy="58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0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64D0482-417A-4E12-900F-87C9F1F352F3}"/>
              </a:ext>
            </a:extLst>
          </p:cNvPr>
          <p:cNvSpPr/>
          <p:nvPr/>
        </p:nvSpPr>
        <p:spPr>
          <a:xfrm>
            <a:off x="1557475" y="1194598"/>
            <a:ext cx="4844084" cy="494735"/>
          </a:xfrm>
          <a:prstGeom prst="round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80E853-5CCE-44BF-AA51-643A89249216}"/>
              </a:ext>
            </a:extLst>
          </p:cNvPr>
          <p:cNvSpPr txBox="1"/>
          <p:nvPr/>
        </p:nvSpPr>
        <p:spPr>
          <a:xfrm>
            <a:off x="1924000" y="1257299"/>
            <a:ext cx="4477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프론트엔드가</a:t>
            </a:r>
            <a:r>
              <a:rPr lang="ko-KR" altLang="en-US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</a:t>
            </a:r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뭔가요</a:t>
            </a:r>
            <a:r>
              <a:rPr lang="en-US" altLang="ko-KR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? </a:t>
            </a:r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백엔드가</a:t>
            </a:r>
            <a:r>
              <a:rPr lang="ko-KR" altLang="en-US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</a:t>
            </a:r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뭔가요</a:t>
            </a:r>
            <a:r>
              <a:rPr lang="en-US" altLang="ko-KR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?</a:t>
            </a:r>
            <a:endParaRPr lang="ko-KR" altLang="en-US" dirty="0">
              <a:latin typeface="a시월구일2" panose="02020600000000000000" pitchFamily="18" charset="-127"/>
              <a:ea typeface="a시월구일2" panose="02020600000000000000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BE5D70E-D5A3-4538-A928-E06EA2822AFA}"/>
              </a:ext>
            </a:extLst>
          </p:cNvPr>
          <p:cNvGrpSpPr/>
          <p:nvPr/>
        </p:nvGrpSpPr>
        <p:grpSpPr>
          <a:xfrm>
            <a:off x="1039546" y="5364592"/>
            <a:ext cx="1035858" cy="1092535"/>
            <a:chOff x="7478808" y="863483"/>
            <a:chExt cx="2242415" cy="2365109"/>
          </a:xfrm>
        </p:grpSpPr>
        <p:sp>
          <p:nvSpPr>
            <p:cNvPr id="10" name="타원 24">
              <a:extLst>
                <a:ext uri="{FF2B5EF4-FFF2-40B4-BE49-F238E27FC236}">
                  <a16:creationId xmlns:a16="http://schemas.microsoft.com/office/drawing/2014/main" id="{89BBD0F8-60AC-4A98-A1FE-0B1743ACEA28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437D63D4-D5B6-4A43-B333-289FA9B06D32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0C9F0154-7060-4DFA-938D-8969AB7EDE7E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AA2A6041-3CB5-44A7-BB74-3123164A873E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" name="타원 19">
              <a:extLst>
                <a:ext uri="{FF2B5EF4-FFF2-40B4-BE49-F238E27FC236}">
                  <a16:creationId xmlns:a16="http://schemas.microsoft.com/office/drawing/2014/main" id="{B33CCE3F-4245-4A65-BCB2-712BC54FDEDF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C8DD7E92-5F02-4B2C-9F10-E4031355678C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CF05EE0F-F0AE-4040-A79A-233F904F22AF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이등변 삼각형 4">
            <a:extLst>
              <a:ext uri="{FF2B5EF4-FFF2-40B4-BE49-F238E27FC236}">
                <a16:creationId xmlns:a16="http://schemas.microsoft.com/office/drawing/2014/main" id="{881AF92E-DE0C-49F7-BDFB-FD36279B4E25}"/>
              </a:ext>
            </a:extLst>
          </p:cNvPr>
          <p:cNvSpPr/>
          <p:nvPr/>
        </p:nvSpPr>
        <p:spPr>
          <a:xfrm rot="16200000">
            <a:off x="1243433" y="1194598"/>
            <a:ext cx="133350" cy="494735"/>
          </a:xfrm>
          <a:prstGeom prst="triangle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C30FA0-0F44-48C3-B2E4-BD1B716D7ADE}"/>
              </a:ext>
            </a:extLst>
          </p:cNvPr>
          <p:cNvSpPr txBox="1"/>
          <p:nvPr/>
        </p:nvSpPr>
        <p:spPr>
          <a:xfrm>
            <a:off x="6444992" y="1320001"/>
            <a:ext cx="905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DC00"/>
                </a:solidFill>
                <a:latin typeface="a시월구일2" panose="02020600000000000000" pitchFamily="18" charset="-127"/>
                <a:ea typeface="a시월구일2" panose="02020600000000000000" pitchFamily="18" charset="-127"/>
              </a:rPr>
              <a:t>1</a:t>
            </a:r>
            <a:endParaRPr lang="ko-KR" altLang="en-US" dirty="0">
              <a:solidFill>
                <a:srgbClr val="FFDC00"/>
              </a:solidFill>
              <a:latin typeface="a시월구일2" panose="02020600000000000000" pitchFamily="18" charset="-127"/>
              <a:ea typeface="a시월구일2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97AA43A-0C62-4F10-A2C4-332FF9757B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117" y="6049455"/>
            <a:ext cx="513340" cy="535030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40E4EDDD-EBE7-4A3D-939D-B594D759031F}"/>
              </a:ext>
            </a:extLst>
          </p:cNvPr>
          <p:cNvGrpSpPr/>
          <p:nvPr/>
        </p:nvGrpSpPr>
        <p:grpSpPr>
          <a:xfrm>
            <a:off x="3320133" y="5207827"/>
            <a:ext cx="659384" cy="695462"/>
            <a:chOff x="7478808" y="863483"/>
            <a:chExt cx="2242415" cy="2365109"/>
          </a:xfrm>
        </p:grpSpPr>
        <p:sp>
          <p:nvSpPr>
            <p:cNvPr id="26" name="타원 24">
              <a:extLst>
                <a:ext uri="{FF2B5EF4-FFF2-40B4-BE49-F238E27FC236}">
                  <a16:creationId xmlns:a16="http://schemas.microsoft.com/office/drawing/2014/main" id="{F357B140-C175-482E-9CC4-461021BDCEBE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780B9584-1411-40E0-9106-2FF1926BC568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D99A1860-C880-4CBD-ABCB-195D76480103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99902958-774D-4974-9B70-EC12F024B8E5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19">
              <a:extLst>
                <a:ext uri="{FF2B5EF4-FFF2-40B4-BE49-F238E27FC236}">
                  <a16:creationId xmlns:a16="http://schemas.microsoft.com/office/drawing/2014/main" id="{5384A6C9-6E88-4055-B5C8-53A33F387D2C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0B7E17E4-11F8-481D-A06A-3A260CEE23CE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15">
              <a:extLst>
                <a:ext uri="{FF2B5EF4-FFF2-40B4-BE49-F238E27FC236}">
                  <a16:creationId xmlns:a16="http://schemas.microsoft.com/office/drawing/2014/main" id="{5BDB42D8-D599-45AD-BEDD-66911E7D639F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3" name="그림 32">
            <a:extLst>
              <a:ext uri="{FF2B5EF4-FFF2-40B4-BE49-F238E27FC236}">
                <a16:creationId xmlns:a16="http://schemas.microsoft.com/office/drawing/2014/main" id="{A1FAF175-FE18-462A-BD9D-64EE642C57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974" y="6045944"/>
            <a:ext cx="537177" cy="584775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F4E3A844-38CF-4F65-97A5-DB8D75F98879}"/>
              </a:ext>
            </a:extLst>
          </p:cNvPr>
          <p:cNvGrpSpPr/>
          <p:nvPr/>
        </p:nvGrpSpPr>
        <p:grpSpPr>
          <a:xfrm>
            <a:off x="6997376" y="5471969"/>
            <a:ext cx="943119" cy="994722"/>
            <a:chOff x="7478808" y="863483"/>
            <a:chExt cx="2242415" cy="2365109"/>
          </a:xfrm>
        </p:grpSpPr>
        <p:sp>
          <p:nvSpPr>
            <p:cNvPr id="35" name="타원 24">
              <a:extLst>
                <a:ext uri="{FF2B5EF4-FFF2-40B4-BE49-F238E27FC236}">
                  <a16:creationId xmlns:a16="http://schemas.microsoft.com/office/drawing/2014/main" id="{AC15C5BB-8FF6-4AAF-B082-42C4DF250E67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C5FF8D96-C220-4283-87C4-0FA2205D3DFC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5869DBD9-F147-4A47-BD8E-DE056F4F66F9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ED02870F-37FB-4B6A-A19A-04461286FCA1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19">
              <a:extLst>
                <a:ext uri="{FF2B5EF4-FFF2-40B4-BE49-F238E27FC236}">
                  <a16:creationId xmlns:a16="http://schemas.microsoft.com/office/drawing/2014/main" id="{267EC14F-9869-4555-A451-CC71080C0526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07CCB627-BB35-44E9-AA32-C5ADEB786599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15">
              <a:extLst>
                <a:ext uri="{FF2B5EF4-FFF2-40B4-BE49-F238E27FC236}">
                  <a16:creationId xmlns:a16="http://schemas.microsoft.com/office/drawing/2014/main" id="{B1F13362-F24E-4E68-B00B-26C3A662C789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8DF675A7-75AF-40C0-820E-B4A063A1C0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278" y="5912634"/>
            <a:ext cx="1102341" cy="1148918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4BA49340-DFD3-47C8-B7D9-AF210E1AB1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933" y="4826051"/>
            <a:ext cx="537177" cy="58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710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64D0482-417A-4E12-900F-87C9F1F352F3}"/>
              </a:ext>
            </a:extLst>
          </p:cNvPr>
          <p:cNvSpPr/>
          <p:nvPr/>
        </p:nvSpPr>
        <p:spPr>
          <a:xfrm>
            <a:off x="1557475" y="1194598"/>
            <a:ext cx="4844084" cy="494735"/>
          </a:xfrm>
          <a:prstGeom prst="round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80E853-5CCE-44BF-AA51-643A89249216}"/>
              </a:ext>
            </a:extLst>
          </p:cNvPr>
          <p:cNvSpPr txBox="1"/>
          <p:nvPr/>
        </p:nvSpPr>
        <p:spPr>
          <a:xfrm>
            <a:off x="1924000" y="1257299"/>
            <a:ext cx="4477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프론트엔드가</a:t>
            </a:r>
            <a:r>
              <a:rPr lang="ko-KR" altLang="en-US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</a:t>
            </a:r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뭔가요</a:t>
            </a:r>
            <a:r>
              <a:rPr lang="en-US" altLang="ko-KR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? </a:t>
            </a:r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백엔드가</a:t>
            </a:r>
            <a:r>
              <a:rPr lang="ko-KR" altLang="en-US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</a:t>
            </a:r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뭔가요</a:t>
            </a:r>
            <a:r>
              <a:rPr lang="en-US" altLang="ko-KR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?</a:t>
            </a:r>
            <a:endParaRPr lang="ko-KR" altLang="en-US" dirty="0">
              <a:latin typeface="a시월구일2" panose="02020600000000000000" pitchFamily="18" charset="-127"/>
              <a:ea typeface="a시월구일2" panose="02020600000000000000" pitchFamily="18" charset="-127"/>
            </a:endParaRPr>
          </a:p>
        </p:txBody>
      </p:sp>
      <p:sp>
        <p:nvSpPr>
          <p:cNvPr id="5" name="이등변 삼각형 4">
            <a:extLst>
              <a:ext uri="{FF2B5EF4-FFF2-40B4-BE49-F238E27FC236}">
                <a16:creationId xmlns:a16="http://schemas.microsoft.com/office/drawing/2014/main" id="{881AF92E-DE0C-49F7-BDFB-FD36279B4E25}"/>
              </a:ext>
            </a:extLst>
          </p:cNvPr>
          <p:cNvSpPr/>
          <p:nvPr/>
        </p:nvSpPr>
        <p:spPr>
          <a:xfrm rot="16200000">
            <a:off x="1243433" y="1194598"/>
            <a:ext cx="133350" cy="494735"/>
          </a:xfrm>
          <a:prstGeom prst="triangle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79DA707-6493-450B-865E-3B59A89626C8}"/>
              </a:ext>
            </a:extLst>
          </p:cNvPr>
          <p:cNvSpPr/>
          <p:nvPr/>
        </p:nvSpPr>
        <p:spPr>
          <a:xfrm flipH="1">
            <a:off x="6428891" y="2808014"/>
            <a:ext cx="4844084" cy="899356"/>
          </a:xfrm>
          <a:prstGeom prst="round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5D516B-70A2-49A5-9129-789CE704FA1F}"/>
              </a:ext>
            </a:extLst>
          </p:cNvPr>
          <p:cNvSpPr txBox="1"/>
          <p:nvPr/>
        </p:nvSpPr>
        <p:spPr>
          <a:xfrm flipH="1">
            <a:off x="6831633" y="2934526"/>
            <a:ext cx="403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a시월구일2" panose="02020600000000000000" pitchFamily="18" charset="-127"/>
              <a:ea typeface="a시월구일2" panose="02020600000000000000" pitchFamily="18" charset="-127"/>
            </a:endParaRPr>
          </a:p>
          <a:p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백엔드는</a:t>
            </a:r>
            <a:r>
              <a:rPr lang="ko-KR" altLang="en-US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눈에 안 보이는 </a:t>
            </a:r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부분이에요</a:t>
            </a:r>
            <a:endParaRPr lang="ko-KR" altLang="en-US" dirty="0">
              <a:latin typeface="a시월구일2" panose="02020600000000000000" pitchFamily="18" charset="-127"/>
              <a:ea typeface="a시월구일2" panose="02020600000000000000" pitchFamily="18" charset="-127"/>
            </a:endParaRPr>
          </a:p>
        </p:txBody>
      </p: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A9C9A2EE-2479-4806-8619-2EDAEF5DD567}"/>
              </a:ext>
            </a:extLst>
          </p:cNvPr>
          <p:cNvSpPr/>
          <p:nvPr/>
        </p:nvSpPr>
        <p:spPr>
          <a:xfrm rot="16200000" flipV="1">
            <a:off x="11453666" y="3046280"/>
            <a:ext cx="133350" cy="494733"/>
          </a:xfrm>
          <a:prstGeom prst="triangle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EC53FC-CD8F-4B71-B4C2-94550171BAA0}"/>
              </a:ext>
            </a:extLst>
          </p:cNvPr>
          <p:cNvSpPr txBox="1"/>
          <p:nvPr/>
        </p:nvSpPr>
        <p:spPr>
          <a:xfrm>
            <a:off x="6065563" y="3360322"/>
            <a:ext cx="905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DC00"/>
                </a:solidFill>
                <a:latin typeface="a시월구일2" panose="02020600000000000000" pitchFamily="18" charset="-127"/>
                <a:ea typeface="a시월구일2" panose="02020600000000000000" pitchFamily="18" charset="-127"/>
              </a:rPr>
              <a:t>1</a:t>
            </a:r>
            <a:endParaRPr lang="ko-KR" altLang="en-US" dirty="0">
              <a:solidFill>
                <a:srgbClr val="FFDC00"/>
              </a:solidFill>
              <a:latin typeface="a시월구일2" panose="02020600000000000000" pitchFamily="18" charset="-127"/>
              <a:ea typeface="a시월구일2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0DC543-0122-46C5-A5A4-5203CFE0394B}"/>
              </a:ext>
            </a:extLst>
          </p:cNvPr>
          <p:cNvSpPr txBox="1"/>
          <p:nvPr/>
        </p:nvSpPr>
        <p:spPr>
          <a:xfrm flipH="1">
            <a:off x="6831633" y="2945668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프론트엔드는</a:t>
            </a:r>
            <a:r>
              <a:rPr lang="ko-KR" altLang="en-US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눈에 보이는 부분이고</a:t>
            </a:r>
            <a:endParaRPr lang="en-US" altLang="ko-KR" dirty="0">
              <a:latin typeface="a시월구일2" panose="02020600000000000000" pitchFamily="18" charset="-127"/>
              <a:ea typeface="a시월구일2" panose="02020600000000000000" pitchFamily="18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926D82A2-7F70-4358-9E91-2E9E338604F6}"/>
              </a:ext>
            </a:extLst>
          </p:cNvPr>
          <p:cNvSpPr/>
          <p:nvPr/>
        </p:nvSpPr>
        <p:spPr>
          <a:xfrm>
            <a:off x="8032633" y="2608332"/>
            <a:ext cx="1377584" cy="1370627"/>
          </a:xfrm>
          <a:prstGeom prst="ellipse">
            <a:avLst/>
          </a:prstGeom>
          <a:noFill/>
          <a:ln w="190500">
            <a:solidFill>
              <a:schemeClr val="accent1">
                <a:lumMod val="75000"/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1" name="!!그룹 100">
            <a:extLst>
              <a:ext uri="{FF2B5EF4-FFF2-40B4-BE49-F238E27FC236}">
                <a16:creationId xmlns:a16="http://schemas.microsoft.com/office/drawing/2014/main" id="{43EAB58F-C796-4D78-BFAE-E47B2811EA7C}"/>
              </a:ext>
            </a:extLst>
          </p:cNvPr>
          <p:cNvGrpSpPr/>
          <p:nvPr/>
        </p:nvGrpSpPr>
        <p:grpSpPr>
          <a:xfrm>
            <a:off x="1039546" y="5364592"/>
            <a:ext cx="1035858" cy="1092535"/>
            <a:chOff x="7478808" y="863483"/>
            <a:chExt cx="2242415" cy="2365109"/>
          </a:xfrm>
        </p:grpSpPr>
        <p:sp>
          <p:nvSpPr>
            <p:cNvPr id="102" name="타원 24">
              <a:extLst>
                <a:ext uri="{FF2B5EF4-FFF2-40B4-BE49-F238E27FC236}">
                  <a16:creationId xmlns:a16="http://schemas.microsoft.com/office/drawing/2014/main" id="{4BE9E83C-FED3-42A9-AACB-A48DBC32404A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EF3247ED-547B-4AAE-93B4-924FCEC7DC6A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62F5F649-01D4-4A6E-BA59-AF0EEEE11F93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9F6E445D-D9A1-45C9-AEC5-A3B440CF0ECE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6" name="타원 19">
              <a:extLst>
                <a:ext uri="{FF2B5EF4-FFF2-40B4-BE49-F238E27FC236}">
                  <a16:creationId xmlns:a16="http://schemas.microsoft.com/office/drawing/2014/main" id="{FA2EFAF9-B318-4E4A-8FAF-73813C9C9434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7" name="자유형: 도형 106">
              <a:extLst>
                <a:ext uri="{FF2B5EF4-FFF2-40B4-BE49-F238E27FC236}">
                  <a16:creationId xmlns:a16="http://schemas.microsoft.com/office/drawing/2014/main" id="{06E33CA2-500D-4F1C-9232-0C4C80F925A1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8" name="타원 15">
              <a:extLst>
                <a:ext uri="{FF2B5EF4-FFF2-40B4-BE49-F238E27FC236}">
                  <a16:creationId xmlns:a16="http://schemas.microsoft.com/office/drawing/2014/main" id="{91E89B5E-DDAF-43F0-B892-6F80AC250637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9" name="!!그림 108">
            <a:extLst>
              <a:ext uri="{FF2B5EF4-FFF2-40B4-BE49-F238E27FC236}">
                <a16:creationId xmlns:a16="http://schemas.microsoft.com/office/drawing/2014/main" id="{8B6E8135-39BB-4F7E-8E6B-8120A2B0A8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117" y="6049455"/>
            <a:ext cx="513340" cy="535030"/>
          </a:xfrm>
          <a:prstGeom prst="rect">
            <a:avLst/>
          </a:prstGeom>
        </p:spPr>
      </p:pic>
      <p:grpSp>
        <p:nvGrpSpPr>
          <p:cNvPr id="110" name="!!그룹 109">
            <a:extLst>
              <a:ext uri="{FF2B5EF4-FFF2-40B4-BE49-F238E27FC236}">
                <a16:creationId xmlns:a16="http://schemas.microsoft.com/office/drawing/2014/main" id="{912C3947-BB92-4BCD-98D3-FDF51AA3A345}"/>
              </a:ext>
            </a:extLst>
          </p:cNvPr>
          <p:cNvGrpSpPr/>
          <p:nvPr/>
        </p:nvGrpSpPr>
        <p:grpSpPr>
          <a:xfrm>
            <a:off x="3320133" y="5207827"/>
            <a:ext cx="659384" cy="695462"/>
            <a:chOff x="7478808" y="863483"/>
            <a:chExt cx="2242415" cy="2365109"/>
          </a:xfrm>
        </p:grpSpPr>
        <p:sp>
          <p:nvSpPr>
            <p:cNvPr id="111" name="타원 24">
              <a:extLst>
                <a:ext uri="{FF2B5EF4-FFF2-40B4-BE49-F238E27FC236}">
                  <a16:creationId xmlns:a16="http://schemas.microsoft.com/office/drawing/2014/main" id="{D9DA1B9D-61F4-4907-8149-AD520CC4CB68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894D693B-1330-40B5-90A2-309995B02F69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25951D1B-3BEF-4A2C-A184-37F49FC804BE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4" name="자유형: 도형 113">
              <a:extLst>
                <a:ext uri="{FF2B5EF4-FFF2-40B4-BE49-F238E27FC236}">
                  <a16:creationId xmlns:a16="http://schemas.microsoft.com/office/drawing/2014/main" id="{F9FD2136-EFA4-4169-A8A9-BEE796C06624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5" name="타원 19">
              <a:extLst>
                <a:ext uri="{FF2B5EF4-FFF2-40B4-BE49-F238E27FC236}">
                  <a16:creationId xmlns:a16="http://schemas.microsoft.com/office/drawing/2014/main" id="{F2F89459-865B-4F14-8A9A-E918BAF80726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6" name="자유형: 도형 115">
              <a:extLst>
                <a:ext uri="{FF2B5EF4-FFF2-40B4-BE49-F238E27FC236}">
                  <a16:creationId xmlns:a16="http://schemas.microsoft.com/office/drawing/2014/main" id="{5A1B5EC5-E1B9-4EBD-A7D9-DAAE17BF1B38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7" name="타원 15">
              <a:extLst>
                <a:ext uri="{FF2B5EF4-FFF2-40B4-BE49-F238E27FC236}">
                  <a16:creationId xmlns:a16="http://schemas.microsoft.com/office/drawing/2014/main" id="{DEF71427-FC80-452D-AB54-8C1D0317AD54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18" name="!!그림 117">
            <a:extLst>
              <a:ext uri="{FF2B5EF4-FFF2-40B4-BE49-F238E27FC236}">
                <a16:creationId xmlns:a16="http://schemas.microsoft.com/office/drawing/2014/main" id="{D72D49C6-A552-474A-991F-2F5BD544C2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974" y="6045944"/>
            <a:ext cx="537177" cy="584775"/>
          </a:xfrm>
          <a:prstGeom prst="rect">
            <a:avLst/>
          </a:prstGeom>
        </p:spPr>
      </p:pic>
      <p:grpSp>
        <p:nvGrpSpPr>
          <p:cNvPr id="119" name="!!그룹 118">
            <a:extLst>
              <a:ext uri="{FF2B5EF4-FFF2-40B4-BE49-F238E27FC236}">
                <a16:creationId xmlns:a16="http://schemas.microsoft.com/office/drawing/2014/main" id="{AFDCF3B7-F921-4150-85F9-25398F62CF34}"/>
              </a:ext>
            </a:extLst>
          </p:cNvPr>
          <p:cNvGrpSpPr/>
          <p:nvPr/>
        </p:nvGrpSpPr>
        <p:grpSpPr>
          <a:xfrm>
            <a:off x="6997376" y="5471969"/>
            <a:ext cx="943119" cy="994722"/>
            <a:chOff x="7478808" y="863483"/>
            <a:chExt cx="2242415" cy="2365109"/>
          </a:xfrm>
        </p:grpSpPr>
        <p:sp>
          <p:nvSpPr>
            <p:cNvPr id="120" name="타원 24">
              <a:extLst>
                <a:ext uri="{FF2B5EF4-FFF2-40B4-BE49-F238E27FC236}">
                  <a16:creationId xmlns:a16="http://schemas.microsoft.com/office/drawing/2014/main" id="{0990CB68-C767-4972-8991-DB415E40EE0B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3319AA4-0132-483F-B4A6-0917F78E4336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2" name="자유형: 도형 121">
              <a:extLst>
                <a:ext uri="{FF2B5EF4-FFF2-40B4-BE49-F238E27FC236}">
                  <a16:creationId xmlns:a16="http://schemas.microsoft.com/office/drawing/2014/main" id="{155A37BB-9948-46F0-89D5-A60D04975F7E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3" name="자유형: 도형 122">
              <a:extLst>
                <a:ext uri="{FF2B5EF4-FFF2-40B4-BE49-F238E27FC236}">
                  <a16:creationId xmlns:a16="http://schemas.microsoft.com/office/drawing/2014/main" id="{A05FD2D4-F706-409C-9A3F-E7A100AFF23C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4" name="타원 19">
              <a:extLst>
                <a:ext uri="{FF2B5EF4-FFF2-40B4-BE49-F238E27FC236}">
                  <a16:creationId xmlns:a16="http://schemas.microsoft.com/office/drawing/2014/main" id="{7C942ACF-89CD-4115-837B-3159BC1F3F3D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5" name="자유형: 도형 124">
              <a:extLst>
                <a:ext uri="{FF2B5EF4-FFF2-40B4-BE49-F238E27FC236}">
                  <a16:creationId xmlns:a16="http://schemas.microsoft.com/office/drawing/2014/main" id="{36D8E6B5-1DD2-4863-976D-69D55C47ABCB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6" name="타원 15">
              <a:extLst>
                <a:ext uri="{FF2B5EF4-FFF2-40B4-BE49-F238E27FC236}">
                  <a16:creationId xmlns:a16="http://schemas.microsoft.com/office/drawing/2014/main" id="{4F972DC7-39E8-4EAB-BA65-BEEEAB1A8984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27" name="!!그림 126">
            <a:extLst>
              <a:ext uri="{FF2B5EF4-FFF2-40B4-BE49-F238E27FC236}">
                <a16:creationId xmlns:a16="http://schemas.microsoft.com/office/drawing/2014/main" id="{EA603D96-367F-444A-B930-6BA8114D5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278" y="5912634"/>
            <a:ext cx="1102341" cy="1148918"/>
          </a:xfrm>
          <a:prstGeom prst="rect">
            <a:avLst/>
          </a:prstGeom>
        </p:spPr>
      </p:pic>
      <p:pic>
        <p:nvPicPr>
          <p:cNvPr id="128" name="!!그림 127">
            <a:extLst>
              <a:ext uri="{FF2B5EF4-FFF2-40B4-BE49-F238E27FC236}">
                <a16:creationId xmlns:a16="http://schemas.microsoft.com/office/drawing/2014/main" id="{215179CB-E984-45A0-B4D9-7A04B04C44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933" y="4826051"/>
            <a:ext cx="537177" cy="58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167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1" grpId="0" animBg="1"/>
      <p:bldP spid="22" grpId="0"/>
      <p:bldP spid="23" grpId="0"/>
      <p:bldP spid="7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">
              <a:srgbClr val="54B9FF"/>
            </a:gs>
            <a:gs pos="100000">
              <a:srgbClr val="78C7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>
            <a:extLst>
              <a:ext uri="{FF2B5EF4-FFF2-40B4-BE49-F238E27FC236}">
                <a16:creationId xmlns:a16="http://schemas.microsoft.com/office/drawing/2014/main" id="{B5D01DF6-6A69-4C0F-95D7-8F184860E96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52" b="89655" l="2551" r="89966">
                        <a14:foregroundMark x1="5612" y1="25616" x2="2551" y2="49261"/>
                        <a14:foregroundMark x1="2551" y1="49261" x2="2551" y2="497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24064" y="1689319"/>
            <a:ext cx="2591521" cy="894692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33006EEC-0701-48CA-9DF6-91FE8B3C897A}"/>
              </a:ext>
            </a:extLst>
          </p:cNvPr>
          <p:cNvGrpSpPr/>
          <p:nvPr/>
        </p:nvGrpSpPr>
        <p:grpSpPr>
          <a:xfrm>
            <a:off x="5248770" y="-510552"/>
            <a:ext cx="994204" cy="1048603"/>
            <a:chOff x="7478808" y="863483"/>
            <a:chExt cx="2242415" cy="2365109"/>
          </a:xfrm>
        </p:grpSpPr>
        <p:sp>
          <p:nvSpPr>
            <p:cNvPr id="15" name="타원 24">
              <a:extLst>
                <a:ext uri="{FF2B5EF4-FFF2-40B4-BE49-F238E27FC236}">
                  <a16:creationId xmlns:a16="http://schemas.microsoft.com/office/drawing/2014/main" id="{A3148DFB-F1C1-441E-9CA5-220F7A3C2F15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866C4E74-FFA7-418F-8E34-349A6965842D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67DE9254-7A37-4C7B-B115-C32BE5EBE0C2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658989C1-C82A-43E3-9380-F018141290E0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" name="타원 19">
              <a:extLst>
                <a:ext uri="{FF2B5EF4-FFF2-40B4-BE49-F238E27FC236}">
                  <a16:creationId xmlns:a16="http://schemas.microsoft.com/office/drawing/2014/main" id="{41E49922-D426-4DD0-9A5F-3B3739D39C24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340ECA36-3268-4EBA-87F5-9FA12817C5BC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" name="타원 15">
              <a:extLst>
                <a:ext uri="{FF2B5EF4-FFF2-40B4-BE49-F238E27FC236}">
                  <a16:creationId xmlns:a16="http://schemas.microsoft.com/office/drawing/2014/main" id="{AC01940F-6521-43DA-BCA0-056803618CF1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3676FE"/>
            </a:solidFill>
            <a:ln w="12700">
              <a:solidFill>
                <a:srgbClr val="2D354A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26149151-49AE-40D6-8CCA-8A882F8CC0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555" y="-330312"/>
            <a:ext cx="537177" cy="584775"/>
          </a:xfrm>
          <a:prstGeom prst="rect">
            <a:avLst/>
          </a:prstGeom>
        </p:spPr>
      </p:pic>
      <p:grpSp>
        <p:nvGrpSpPr>
          <p:cNvPr id="67" name="그룹 66">
            <a:extLst>
              <a:ext uri="{FF2B5EF4-FFF2-40B4-BE49-F238E27FC236}">
                <a16:creationId xmlns:a16="http://schemas.microsoft.com/office/drawing/2014/main" id="{18AE4E78-3172-45C3-AFC5-0F0925D98B8F}"/>
              </a:ext>
            </a:extLst>
          </p:cNvPr>
          <p:cNvGrpSpPr/>
          <p:nvPr/>
        </p:nvGrpSpPr>
        <p:grpSpPr>
          <a:xfrm rot="1948376">
            <a:off x="10321138" y="538789"/>
            <a:ext cx="453771" cy="478599"/>
            <a:chOff x="7478808" y="863483"/>
            <a:chExt cx="2242415" cy="2365109"/>
          </a:xfrm>
        </p:grpSpPr>
        <p:sp>
          <p:nvSpPr>
            <p:cNvPr id="68" name="타원 24">
              <a:extLst>
                <a:ext uri="{FF2B5EF4-FFF2-40B4-BE49-F238E27FC236}">
                  <a16:creationId xmlns:a16="http://schemas.microsoft.com/office/drawing/2014/main" id="{FF5240B4-80E3-4D3A-83C0-8DA7F63A8BC3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50D4E4FF-8ACF-46D6-8F8B-78740E170B9B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2D0B1B01-A4B7-46B5-97E5-C0B0DD6F2C5B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7F393069-EDE0-4512-AF80-0E0D129F62F8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2" name="타원 19">
              <a:extLst>
                <a:ext uri="{FF2B5EF4-FFF2-40B4-BE49-F238E27FC236}">
                  <a16:creationId xmlns:a16="http://schemas.microsoft.com/office/drawing/2014/main" id="{54238C27-92D8-4114-9080-3128F090A75D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5A8CC71F-ECEC-4D33-A2EC-842D5994FE77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4" name="타원 15">
              <a:extLst>
                <a:ext uri="{FF2B5EF4-FFF2-40B4-BE49-F238E27FC236}">
                  <a16:creationId xmlns:a16="http://schemas.microsoft.com/office/drawing/2014/main" id="{6F47775E-4A8E-41B2-B08C-1148DF5DEB7D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C0FAFC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3216B52C-553B-4BA2-A434-EF6C0020A3D3}"/>
              </a:ext>
            </a:extLst>
          </p:cNvPr>
          <p:cNvSpPr txBox="1"/>
          <p:nvPr/>
        </p:nvSpPr>
        <p:spPr>
          <a:xfrm>
            <a:off x="5490087" y="2832641"/>
            <a:ext cx="1213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Front-end?</a:t>
            </a:r>
            <a:endParaRPr lang="ko-KR" altLang="en-US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D903C07-BD38-470E-848E-1E672F555279}"/>
              </a:ext>
            </a:extLst>
          </p:cNvPr>
          <p:cNvSpPr txBox="1"/>
          <p:nvPr/>
        </p:nvSpPr>
        <p:spPr>
          <a:xfrm>
            <a:off x="5518078" y="3641791"/>
            <a:ext cx="1157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Beak-end?</a:t>
            </a:r>
            <a:endParaRPr lang="ko-KR" altLang="en-US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21D309E-C6A6-496D-B562-D9EE4A4262D2}"/>
              </a:ext>
            </a:extLst>
          </p:cNvPr>
          <p:cNvSpPr txBox="1"/>
          <p:nvPr/>
        </p:nvSpPr>
        <p:spPr>
          <a:xfrm>
            <a:off x="5605445" y="445094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사용 언어</a:t>
            </a:r>
          </a:p>
        </p:txBody>
      </p:sp>
      <p:sp>
        <p:nvSpPr>
          <p:cNvPr id="192" name="직사각형 191">
            <a:extLst>
              <a:ext uri="{FF2B5EF4-FFF2-40B4-BE49-F238E27FC236}">
                <a16:creationId xmlns:a16="http://schemas.microsoft.com/office/drawing/2014/main" id="{0CFD3DBD-0C3A-4D77-B45D-BC4BE45558A0}"/>
              </a:ext>
            </a:extLst>
          </p:cNvPr>
          <p:cNvSpPr/>
          <p:nvPr/>
        </p:nvSpPr>
        <p:spPr>
          <a:xfrm>
            <a:off x="5915025" y="2428066"/>
            <a:ext cx="364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01</a:t>
            </a:r>
            <a:endParaRPr lang="ko-KR" altLang="en-US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93" name="직사각형 192">
            <a:extLst>
              <a:ext uri="{FF2B5EF4-FFF2-40B4-BE49-F238E27FC236}">
                <a16:creationId xmlns:a16="http://schemas.microsoft.com/office/drawing/2014/main" id="{97CD68CC-3928-4C36-9C04-4E5AAE12E0F2}"/>
              </a:ext>
            </a:extLst>
          </p:cNvPr>
          <p:cNvSpPr/>
          <p:nvPr/>
        </p:nvSpPr>
        <p:spPr>
          <a:xfrm>
            <a:off x="5893384" y="3237216"/>
            <a:ext cx="407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02</a:t>
            </a:r>
            <a:endParaRPr lang="ko-KR" altLang="en-US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94" name="직사각형 193">
            <a:extLst>
              <a:ext uri="{FF2B5EF4-FFF2-40B4-BE49-F238E27FC236}">
                <a16:creationId xmlns:a16="http://schemas.microsoft.com/office/drawing/2014/main" id="{1854C399-C551-4B0F-8D05-C26782AFAB7C}"/>
              </a:ext>
            </a:extLst>
          </p:cNvPr>
          <p:cNvSpPr/>
          <p:nvPr/>
        </p:nvSpPr>
        <p:spPr>
          <a:xfrm>
            <a:off x="5891781" y="4046366"/>
            <a:ext cx="410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03</a:t>
            </a:r>
            <a:endParaRPr lang="ko-KR" altLang="en-US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grpSp>
        <p:nvGrpSpPr>
          <p:cNvPr id="205" name="그룹 204">
            <a:extLst>
              <a:ext uri="{FF2B5EF4-FFF2-40B4-BE49-F238E27FC236}">
                <a16:creationId xmlns:a16="http://schemas.microsoft.com/office/drawing/2014/main" id="{B349F30D-6AEF-4F47-9236-FF171D367059}"/>
              </a:ext>
            </a:extLst>
          </p:cNvPr>
          <p:cNvGrpSpPr/>
          <p:nvPr/>
        </p:nvGrpSpPr>
        <p:grpSpPr>
          <a:xfrm>
            <a:off x="9113818" y="6177166"/>
            <a:ext cx="2712687" cy="404025"/>
            <a:chOff x="8861483" y="6076947"/>
            <a:chExt cx="2641638" cy="393443"/>
          </a:xfrm>
        </p:grpSpPr>
        <p:sp>
          <p:nvSpPr>
            <p:cNvPr id="201" name="자유형: 도형 200">
              <a:extLst>
                <a:ext uri="{FF2B5EF4-FFF2-40B4-BE49-F238E27FC236}">
                  <a16:creationId xmlns:a16="http://schemas.microsoft.com/office/drawing/2014/main" id="{F94233A3-F1A6-4FC9-86EF-37300EA51132}"/>
                </a:ext>
              </a:extLst>
            </p:cNvPr>
            <p:cNvSpPr/>
            <p:nvPr/>
          </p:nvSpPr>
          <p:spPr>
            <a:xfrm>
              <a:off x="8861483" y="6076949"/>
              <a:ext cx="393441" cy="393441"/>
            </a:xfrm>
            <a:custGeom>
              <a:avLst/>
              <a:gdLst>
                <a:gd name="connsiteX0" fmla="*/ 288741 w 729457"/>
                <a:gd name="connsiteY0" fmla="*/ 494855 h 729457"/>
                <a:gd name="connsiteX1" fmla="*/ 440716 w 729457"/>
                <a:gd name="connsiteY1" fmla="*/ 494855 h 729457"/>
                <a:gd name="connsiteX2" fmla="*/ 440716 w 729457"/>
                <a:gd name="connsiteY2" fmla="*/ 729457 h 729457"/>
                <a:gd name="connsiteX3" fmla="*/ 288741 w 729457"/>
                <a:gd name="connsiteY3" fmla="*/ 729457 h 729457"/>
                <a:gd name="connsiteX4" fmla="*/ 494855 w 729457"/>
                <a:gd name="connsiteY4" fmla="*/ 288741 h 729457"/>
                <a:gd name="connsiteX5" fmla="*/ 729457 w 729457"/>
                <a:gd name="connsiteY5" fmla="*/ 288741 h 729457"/>
                <a:gd name="connsiteX6" fmla="*/ 729457 w 729457"/>
                <a:gd name="connsiteY6" fmla="*/ 440716 h 729457"/>
                <a:gd name="connsiteX7" fmla="*/ 494855 w 729457"/>
                <a:gd name="connsiteY7" fmla="*/ 440716 h 729457"/>
                <a:gd name="connsiteX8" fmla="*/ 0 w 729457"/>
                <a:gd name="connsiteY8" fmla="*/ 288741 h 729457"/>
                <a:gd name="connsiteX9" fmla="*/ 234600 w 729457"/>
                <a:gd name="connsiteY9" fmla="*/ 288741 h 729457"/>
                <a:gd name="connsiteX10" fmla="*/ 234600 w 729457"/>
                <a:gd name="connsiteY10" fmla="*/ 440716 h 729457"/>
                <a:gd name="connsiteX11" fmla="*/ 0 w 729457"/>
                <a:gd name="connsiteY11" fmla="*/ 440716 h 729457"/>
                <a:gd name="connsiteX12" fmla="*/ 288741 w 729457"/>
                <a:gd name="connsiteY12" fmla="*/ 0 h 729457"/>
                <a:gd name="connsiteX13" fmla="*/ 440716 w 729457"/>
                <a:gd name="connsiteY13" fmla="*/ 0 h 729457"/>
                <a:gd name="connsiteX14" fmla="*/ 440716 w 729457"/>
                <a:gd name="connsiteY14" fmla="*/ 234600 h 729457"/>
                <a:gd name="connsiteX15" fmla="*/ 288741 w 729457"/>
                <a:gd name="connsiteY15" fmla="*/ 234600 h 72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457" h="729457">
                  <a:moveTo>
                    <a:pt x="288741" y="494855"/>
                  </a:moveTo>
                  <a:lnTo>
                    <a:pt x="440716" y="494855"/>
                  </a:lnTo>
                  <a:lnTo>
                    <a:pt x="440716" y="729457"/>
                  </a:lnTo>
                  <a:lnTo>
                    <a:pt x="288741" y="729457"/>
                  </a:lnTo>
                  <a:close/>
                  <a:moveTo>
                    <a:pt x="494855" y="288741"/>
                  </a:moveTo>
                  <a:lnTo>
                    <a:pt x="729457" y="288741"/>
                  </a:lnTo>
                  <a:lnTo>
                    <a:pt x="729457" y="440716"/>
                  </a:lnTo>
                  <a:lnTo>
                    <a:pt x="494855" y="440716"/>
                  </a:lnTo>
                  <a:close/>
                  <a:moveTo>
                    <a:pt x="0" y="288741"/>
                  </a:moveTo>
                  <a:lnTo>
                    <a:pt x="234600" y="288741"/>
                  </a:lnTo>
                  <a:lnTo>
                    <a:pt x="234600" y="440716"/>
                  </a:lnTo>
                  <a:lnTo>
                    <a:pt x="0" y="440716"/>
                  </a:lnTo>
                  <a:close/>
                  <a:moveTo>
                    <a:pt x="288741" y="0"/>
                  </a:moveTo>
                  <a:lnTo>
                    <a:pt x="440716" y="0"/>
                  </a:lnTo>
                  <a:lnTo>
                    <a:pt x="440716" y="234600"/>
                  </a:lnTo>
                  <a:lnTo>
                    <a:pt x="288741" y="234600"/>
                  </a:lnTo>
                  <a:close/>
                </a:path>
              </a:pathLst>
            </a:custGeom>
            <a:solidFill>
              <a:srgbClr val="F6F9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" name="자유형: 도형 202">
              <a:extLst>
                <a:ext uri="{FF2B5EF4-FFF2-40B4-BE49-F238E27FC236}">
                  <a16:creationId xmlns:a16="http://schemas.microsoft.com/office/drawing/2014/main" id="{2E5F60A2-37C2-4D98-A523-92760CB5A3A9}"/>
                </a:ext>
              </a:extLst>
            </p:cNvPr>
            <p:cNvSpPr/>
            <p:nvPr/>
          </p:nvSpPr>
          <p:spPr>
            <a:xfrm rot="18714102">
              <a:off x="10307824" y="6076947"/>
              <a:ext cx="393441" cy="393441"/>
            </a:xfrm>
            <a:custGeom>
              <a:avLst/>
              <a:gdLst>
                <a:gd name="connsiteX0" fmla="*/ 288741 w 729457"/>
                <a:gd name="connsiteY0" fmla="*/ 494855 h 729457"/>
                <a:gd name="connsiteX1" fmla="*/ 440716 w 729457"/>
                <a:gd name="connsiteY1" fmla="*/ 494855 h 729457"/>
                <a:gd name="connsiteX2" fmla="*/ 440716 w 729457"/>
                <a:gd name="connsiteY2" fmla="*/ 729457 h 729457"/>
                <a:gd name="connsiteX3" fmla="*/ 288741 w 729457"/>
                <a:gd name="connsiteY3" fmla="*/ 729457 h 729457"/>
                <a:gd name="connsiteX4" fmla="*/ 494855 w 729457"/>
                <a:gd name="connsiteY4" fmla="*/ 288741 h 729457"/>
                <a:gd name="connsiteX5" fmla="*/ 729457 w 729457"/>
                <a:gd name="connsiteY5" fmla="*/ 288741 h 729457"/>
                <a:gd name="connsiteX6" fmla="*/ 729457 w 729457"/>
                <a:gd name="connsiteY6" fmla="*/ 440716 h 729457"/>
                <a:gd name="connsiteX7" fmla="*/ 494855 w 729457"/>
                <a:gd name="connsiteY7" fmla="*/ 440716 h 729457"/>
                <a:gd name="connsiteX8" fmla="*/ 0 w 729457"/>
                <a:gd name="connsiteY8" fmla="*/ 288741 h 729457"/>
                <a:gd name="connsiteX9" fmla="*/ 234600 w 729457"/>
                <a:gd name="connsiteY9" fmla="*/ 288741 h 729457"/>
                <a:gd name="connsiteX10" fmla="*/ 234600 w 729457"/>
                <a:gd name="connsiteY10" fmla="*/ 440716 h 729457"/>
                <a:gd name="connsiteX11" fmla="*/ 0 w 729457"/>
                <a:gd name="connsiteY11" fmla="*/ 440716 h 729457"/>
                <a:gd name="connsiteX12" fmla="*/ 288741 w 729457"/>
                <a:gd name="connsiteY12" fmla="*/ 0 h 729457"/>
                <a:gd name="connsiteX13" fmla="*/ 440716 w 729457"/>
                <a:gd name="connsiteY13" fmla="*/ 0 h 729457"/>
                <a:gd name="connsiteX14" fmla="*/ 440716 w 729457"/>
                <a:gd name="connsiteY14" fmla="*/ 234600 h 729457"/>
                <a:gd name="connsiteX15" fmla="*/ 288741 w 729457"/>
                <a:gd name="connsiteY15" fmla="*/ 234600 h 72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457" h="729457">
                  <a:moveTo>
                    <a:pt x="288741" y="494855"/>
                  </a:moveTo>
                  <a:lnTo>
                    <a:pt x="440716" y="494855"/>
                  </a:lnTo>
                  <a:lnTo>
                    <a:pt x="440716" y="729457"/>
                  </a:lnTo>
                  <a:lnTo>
                    <a:pt x="288741" y="729457"/>
                  </a:lnTo>
                  <a:close/>
                  <a:moveTo>
                    <a:pt x="494855" y="288741"/>
                  </a:moveTo>
                  <a:lnTo>
                    <a:pt x="729457" y="288741"/>
                  </a:lnTo>
                  <a:lnTo>
                    <a:pt x="729457" y="440716"/>
                  </a:lnTo>
                  <a:lnTo>
                    <a:pt x="494855" y="440716"/>
                  </a:lnTo>
                  <a:close/>
                  <a:moveTo>
                    <a:pt x="0" y="288741"/>
                  </a:moveTo>
                  <a:lnTo>
                    <a:pt x="234600" y="288741"/>
                  </a:lnTo>
                  <a:lnTo>
                    <a:pt x="234600" y="440716"/>
                  </a:lnTo>
                  <a:lnTo>
                    <a:pt x="0" y="440716"/>
                  </a:lnTo>
                  <a:close/>
                  <a:moveTo>
                    <a:pt x="288741" y="0"/>
                  </a:moveTo>
                  <a:lnTo>
                    <a:pt x="440716" y="0"/>
                  </a:lnTo>
                  <a:lnTo>
                    <a:pt x="440716" y="234600"/>
                  </a:lnTo>
                  <a:lnTo>
                    <a:pt x="288741" y="234600"/>
                  </a:lnTo>
                  <a:close/>
                </a:path>
              </a:pathLst>
            </a:custGeom>
            <a:solidFill>
              <a:srgbClr val="F6F9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" name="자유형: 도형 203">
              <a:extLst>
                <a:ext uri="{FF2B5EF4-FFF2-40B4-BE49-F238E27FC236}">
                  <a16:creationId xmlns:a16="http://schemas.microsoft.com/office/drawing/2014/main" id="{6677FFC7-1B6D-48D8-9554-1E4B525A301F}"/>
                </a:ext>
              </a:extLst>
            </p:cNvPr>
            <p:cNvSpPr/>
            <p:nvPr/>
          </p:nvSpPr>
          <p:spPr>
            <a:xfrm>
              <a:off x="11109680" y="6076949"/>
              <a:ext cx="393441" cy="393441"/>
            </a:xfrm>
            <a:custGeom>
              <a:avLst/>
              <a:gdLst>
                <a:gd name="connsiteX0" fmla="*/ 288741 w 729457"/>
                <a:gd name="connsiteY0" fmla="*/ 494855 h 729457"/>
                <a:gd name="connsiteX1" fmla="*/ 440716 w 729457"/>
                <a:gd name="connsiteY1" fmla="*/ 494855 h 729457"/>
                <a:gd name="connsiteX2" fmla="*/ 440716 w 729457"/>
                <a:gd name="connsiteY2" fmla="*/ 729457 h 729457"/>
                <a:gd name="connsiteX3" fmla="*/ 288741 w 729457"/>
                <a:gd name="connsiteY3" fmla="*/ 729457 h 729457"/>
                <a:gd name="connsiteX4" fmla="*/ 494855 w 729457"/>
                <a:gd name="connsiteY4" fmla="*/ 288741 h 729457"/>
                <a:gd name="connsiteX5" fmla="*/ 729457 w 729457"/>
                <a:gd name="connsiteY5" fmla="*/ 288741 h 729457"/>
                <a:gd name="connsiteX6" fmla="*/ 729457 w 729457"/>
                <a:gd name="connsiteY6" fmla="*/ 440716 h 729457"/>
                <a:gd name="connsiteX7" fmla="*/ 494855 w 729457"/>
                <a:gd name="connsiteY7" fmla="*/ 440716 h 729457"/>
                <a:gd name="connsiteX8" fmla="*/ 0 w 729457"/>
                <a:gd name="connsiteY8" fmla="*/ 288741 h 729457"/>
                <a:gd name="connsiteX9" fmla="*/ 234600 w 729457"/>
                <a:gd name="connsiteY9" fmla="*/ 288741 h 729457"/>
                <a:gd name="connsiteX10" fmla="*/ 234600 w 729457"/>
                <a:gd name="connsiteY10" fmla="*/ 440716 h 729457"/>
                <a:gd name="connsiteX11" fmla="*/ 0 w 729457"/>
                <a:gd name="connsiteY11" fmla="*/ 440716 h 729457"/>
                <a:gd name="connsiteX12" fmla="*/ 288741 w 729457"/>
                <a:gd name="connsiteY12" fmla="*/ 0 h 729457"/>
                <a:gd name="connsiteX13" fmla="*/ 440716 w 729457"/>
                <a:gd name="connsiteY13" fmla="*/ 0 h 729457"/>
                <a:gd name="connsiteX14" fmla="*/ 440716 w 729457"/>
                <a:gd name="connsiteY14" fmla="*/ 234600 h 729457"/>
                <a:gd name="connsiteX15" fmla="*/ 288741 w 729457"/>
                <a:gd name="connsiteY15" fmla="*/ 234600 h 72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457" h="729457">
                  <a:moveTo>
                    <a:pt x="288741" y="494855"/>
                  </a:moveTo>
                  <a:lnTo>
                    <a:pt x="440716" y="494855"/>
                  </a:lnTo>
                  <a:lnTo>
                    <a:pt x="440716" y="729457"/>
                  </a:lnTo>
                  <a:lnTo>
                    <a:pt x="288741" y="729457"/>
                  </a:lnTo>
                  <a:close/>
                  <a:moveTo>
                    <a:pt x="494855" y="288741"/>
                  </a:moveTo>
                  <a:lnTo>
                    <a:pt x="729457" y="288741"/>
                  </a:lnTo>
                  <a:lnTo>
                    <a:pt x="729457" y="440716"/>
                  </a:lnTo>
                  <a:lnTo>
                    <a:pt x="494855" y="440716"/>
                  </a:lnTo>
                  <a:close/>
                  <a:moveTo>
                    <a:pt x="0" y="288741"/>
                  </a:moveTo>
                  <a:lnTo>
                    <a:pt x="234600" y="288741"/>
                  </a:lnTo>
                  <a:lnTo>
                    <a:pt x="234600" y="440716"/>
                  </a:lnTo>
                  <a:lnTo>
                    <a:pt x="0" y="440716"/>
                  </a:lnTo>
                  <a:close/>
                  <a:moveTo>
                    <a:pt x="288741" y="0"/>
                  </a:moveTo>
                  <a:lnTo>
                    <a:pt x="440716" y="0"/>
                  </a:lnTo>
                  <a:lnTo>
                    <a:pt x="440716" y="234600"/>
                  </a:lnTo>
                  <a:lnTo>
                    <a:pt x="288741" y="234600"/>
                  </a:lnTo>
                  <a:close/>
                </a:path>
              </a:pathLst>
            </a:custGeom>
            <a:solidFill>
              <a:srgbClr val="F6F9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7" name="그룹 206">
            <a:extLst>
              <a:ext uri="{FF2B5EF4-FFF2-40B4-BE49-F238E27FC236}">
                <a16:creationId xmlns:a16="http://schemas.microsoft.com/office/drawing/2014/main" id="{767DAF84-C736-4602-BBDD-AF93AD84F496}"/>
              </a:ext>
            </a:extLst>
          </p:cNvPr>
          <p:cNvGrpSpPr/>
          <p:nvPr/>
        </p:nvGrpSpPr>
        <p:grpSpPr>
          <a:xfrm rot="1948376">
            <a:off x="-226886" y="1909576"/>
            <a:ext cx="453771" cy="478599"/>
            <a:chOff x="7478808" y="863483"/>
            <a:chExt cx="2242415" cy="2365109"/>
          </a:xfrm>
        </p:grpSpPr>
        <p:sp>
          <p:nvSpPr>
            <p:cNvPr id="208" name="타원 24">
              <a:extLst>
                <a:ext uri="{FF2B5EF4-FFF2-40B4-BE49-F238E27FC236}">
                  <a16:creationId xmlns:a16="http://schemas.microsoft.com/office/drawing/2014/main" id="{E9F0E4BF-771E-4FFD-894C-4069EB8C67C2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9" name="자유형: 도형 208">
              <a:extLst>
                <a:ext uri="{FF2B5EF4-FFF2-40B4-BE49-F238E27FC236}">
                  <a16:creationId xmlns:a16="http://schemas.microsoft.com/office/drawing/2014/main" id="{1FB79655-FEF1-4A0A-8FAC-007A97632766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0" name="자유형: 도형 209">
              <a:extLst>
                <a:ext uri="{FF2B5EF4-FFF2-40B4-BE49-F238E27FC236}">
                  <a16:creationId xmlns:a16="http://schemas.microsoft.com/office/drawing/2014/main" id="{80C41DF2-C373-4864-A284-4209C0D00884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1" name="자유형: 도형 210">
              <a:extLst>
                <a:ext uri="{FF2B5EF4-FFF2-40B4-BE49-F238E27FC236}">
                  <a16:creationId xmlns:a16="http://schemas.microsoft.com/office/drawing/2014/main" id="{BD944F10-8E71-48A0-8AFE-16396433F6BF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2" name="타원 19">
              <a:extLst>
                <a:ext uri="{FF2B5EF4-FFF2-40B4-BE49-F238E27FC236}">
                  <a16:creationId xmlns:a16="http://schemas.microsoft.com/office/drawing/2014/main" id="{79DFDE61-E2A6-464E-A863-4A8DC263B445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3" name="자유형: 도형 212">
              <a:extLst>
                <a:ext uri="{FF2B5EF4-FFF2-40B4-BE49-F238E27FC236}">
                  <a16:creationId xmlns:a16="http://schemas.microsoft.com/office/drawing/2014/main" id="{0D10CA61-EE30-440C-9FE7-D0DC704BEE8B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DE991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4" name="타원 15">
              <a:extLst>
                <a:ext uri="{FF2B5EF4-FFF2-40B4-BE49-F238E27FC236}">
                  <a16:creationId xmlns:a16="http://schemas.microsoft.com/office/drawing/2014/main" id="{AFD01481-4409-408A-B659-BF070F0267FC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C0FAFC"/>
            </a:solidFill>
            <a:ln w="15875">
              <a:solidFill>
                <a:srgbClr val="2D354A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6" name="그룹 215">
            <a:extLst>
              <a:ext uri="{FF2B5EF4-FFF2-40B4-BE49-F238E27FC236}">
                <a16:creationId xmlns:a16="http://schemas.microsoft.com/office/drawing/2014/main" id="{F0B94DF2-8928-4DA5-8F04-E87C5A764994}"/>
              </a:ext>
            </a:extLst>
          </p:cNvPr>
          <p:cNvGrpSpPr/>
          <p:nvPr/>
        </p:nvGrpSpPr>
        <p:grpSpPr>
          <a:xfrm rot="16200000">
            <a:off x="-892283" y="5022835"/>
            <a:ext cx="2712687" cy="404025"/>
            <a:chOff x="8861483" y="6076947"/>
            <a:chExt cx="2641638" cy="393443"/>
          </a:xfrm>
        </p:grpSpPr>
        <p:sp>
          <p:nvSpPr>
            <p:cNvPr id="217" name="자유형: 도형 216">
              <a:extLst>
                <a:ext uri="{FF2B5EF4-FFF2-40B4-BE49-F238E27FC236}">
                  <a16:creationId xmlns:a16="http://schemas.microsoft.com/office/drawing/2014/main" id="{D9287B11-96C4-4F08-B683-41410B90BEA3}"/>
                </a:ext>
              </a:extLst>
            </p:cNvPr>
            <p:cNvSpPr/>
            <p:nvPr/>
          </p:nvSpPr>
          <p:spPr>
            <a:xfrm>
              <a:off x="8861483" y="6076949"/>
              <a:ext cx="393441" cy="393441"/>
            </a:xfrm>
            <a:custGeom>
              <a:avLst/>
              <a:gdLst>
                <a:gd name="connsiteX0" fmla="*/ 288741 w 729457"/>
                <a:gd name="connsiteY0" fmla="*/ 494855 h 729457"/>
                <a:gd name="connsiteX1" fmla="*/ 440716 w 729457"/>
                <a:gd name="connsiteY1" fmla="*/ 494855 h 729457"/>
                <a:gd name="connsiteX2" fmla="*/ 440716 w 729457"/>
                <a:gd name="connsiteY2" fmla="*/ 729457 h 729457"/>
                <a:gd name="connsiteX3" fmla="*/ 288741 w 729457"/>
                <a:gd name="connsiteY3" fmla="*/ 729457 h 729457"/>
                <a:gd name="connsiteX4" fmla="*/ 494855 w 729457"/>
                <a:gd name="connsiteY4" fmla="*/ 288741 h 729457"/>
                <a:gd name="connsiteX5" fmla="*/ 729457 w 729457"/>
                <a:gd name="connsiteY5" fmla="*/ 288741 h 729457"/>
                <a:gd name="connsiteX6" fmla="*/ 729457 w 729457"/>
                <a:gd name="connsiteY6" fmla="*/ 440716 h 729457"/>
                <a:gd name="connsiteX7" fmla="*/ 494855 w 729457"/>
                <a:gd name="connsiteY7" fmla="*/ 440716 h 729457"/>
                <a:gd name="connsiteX8" fmla="*/ 0 w 729457"/>
                <a:gd name="connsiteY8" fmla="*/ 288741 h 729457"/>
                <a:gd name="connsiteX9" fmla="*/ 234600 w 729457"/>
                <a:gd name="connsiteY9" fmla="*/ 288741 h 729457"/>
                <a:gd name="connsiteX10" fmla="*/ 234600 w 729457"/>
                <a:gd name="connsiteY10" fmla="*/ 440716 h 729457"/>
                <a:gd name="connsiteX11" fmla="*/ 0 w 729457"/>
                <a:gd name="connsiteY11" fmla="*/ 440716 h 729457"/>
                <a:gd name="connsiteX12" fmla="*/ 288741 w 729457"/>
                <a:gd name="connsiteY12" fmla="*/ 0 h 729457"/>
                <a:gd name="connsiteX13" fmla="*/ 440716 w 729457"/>
                <a:gd name="connsiteY13" fmla="*/ 0 h 729457"/>
                <a:gd name="connsiteX14" fmla="*/ 440716 w 729457"/>
                <a:gd name="connsiteY14" fmla="*/ 234600 h 729457"/>
                <a:gd name="connsiteX15" fmla="*/ 288741 w 729457"/>
                <a:gd name="connsiteY15" fmla="*/ 234600 h 72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457" h="729457">
                  <a:moveTo>
                    <a:pt x="288741" y="494855"/>
                  </a:moveTo>
                  <a:lnTo>
                    <a:pt x="440716" y="494855"/>
                  </a:lnTo>
                  <a:lnTo>
                    <a:pt x="440716" y="729457"/>
                  </a:lnTo>
                  <a:lnTo>
                    <a:pt x="288741" y="729457"/>
                  </a:lnTo>
                  <a:close/>
                  <a:moveTo>
                    <a:pt x="494855" y="288741"/>
                  </a:moveTo>
                  <a:lnTo>
                    <a:pt x="729457" y="288741"/>
                  </a:lnTo>
                  <a:lnTo>
                    <a:pt x="729457" y="440716"/>
                  </a:lnTo>
                  <a:lnTo>
                    <a:pt x="494855" y="440716"/>
                  </a:lnTo>
                  <a:close/>
                  <a:moveTo>
                    <a:pt x="0" y="288741"/>
                  </a:moveTo>
                  <a:lnTo>
                    <a:pt x="234600" y="288741"/>
                  </a:lnTo>
                  <a:lnTo>
                    <a:pt x="234600" y="440716"/>
                  </a:lnTo>
                  <a:lnTo>
                    <a:pt x="0" y="440716"/>
                  </a:lnTo>
                  <a:close/>
                  <a:moveTo>
                    <a:pt x="288741" y="0"/>
                  </a:moveTo>
                  <a:lnTo>
                    <a:pt x="440716" y="0"/>
                  </a:lnTo>
                  <a:lnTo>
                    <a:pt x="440716" y="234600"/>
                  </a:lnTo>
                  <a:lnTo>
                    <a:pt x="288741" y="234600"/>
                  </a:lnTo>
                  <a:close/>
                </a:path>
              </a:pathLst>
            </a:custGeom>
            <a:solidFill>
              <a:srgbClr val="F6F9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8" name="자유형: 도형 217">
              <a:extLst>
                <a:ext uri="{FF2B5EF4-FFF2-40B4-BE49-F238E27FC236}">
                  <a16:creationId xmlns:a16="http://schemas.microsoft.com/office/drawing/2014/main" id="{830BF3C2-140B-40A0-85E4-4B80CF4F4B9B}"/>
                </a:ext>
              </a:extLst>
            </p:cNvPr>
            <p:cNvSpPr/>
            <p:nvPr/>
          </p:nvSpPr>
          <p:spPr>
            <a:xfrm rot="18714102">
              <a:off x="10307824" y="6076947"/>
              <a:ext cx="393441" cy="393441"/>
            </a:xfrm>
            <a:custGeom>
              <a:avLst/>
              <a:gdLst>
                <a:gd name="connsiteX0" fmla="*/ 288741 w 729457"/>
                <a:gd name="connsiteY0" fmla="*/ 494855 h 729457"/>
                <a:gd name="connsiteX1" fmla="*/ 440716 w 729457"/>
                <a:gd name="connsiteY1" fmla="*/ 494855 h 729457"/>
                <a:gd name="connsiteX2" fmla="*/ 440716 w 729457"/>
                <a:gd name="connsiteY2" fmla="*/ 729457 h 729457"/>
                <a:gd name="connsiteX3" fmla="*/ 288741 w 729457"/>
                <a:gd name="connsiteY3" fmla="*/ 729457 h 729457"/>
                <a:gd name="connsiteX4" fmla="*/ 494855 w 729457"/>
                <a:gd name="connsiteY4" fmla="*/ 288741 h 729457"/>
                <a:gd name="connsiteX5" fmla="*/ 729457 w 729457"/>
                <a:gd name="connsiteY5" fmla="*/ 288741 h 729457"/>
                <a:gd name="connsiteX6" fmla="*/ 729457 w 729457"/>
                <a:gd name="connsiteY6" fmla="*/ 440716 h 729457"/>
                <a:gd name="connsiteX7" fmla="*/ 494855 w 729457"/>
                <a:gd name="connsiteY7" fmla="*/ 440716 h 729457"/>
                <a:gd name="connsiteX8" fmla="*/ 0 w 729457"/>
                <a:gd name="connsiteY8" fmla="*/ 288741 h 729457"/>
                <a:gd name="connsiteX9" fmla="*/ 234600 w 729457"/>
                <a:gd name="connsiteY9" fmla="*/ 288741 h 729457"/>
                <a:gd name="connsiteX10" fmla="*/ 234600 w 729457"/>
                <a:gd name="connsiteY10" fmla="*/ 440716 h 729457"/>
                <a:gd name="connsiteX11" fmla="*/ 0 w 729457"/>
                <a:gd name="connsiteY11" fmla="*/ 440716 h 729457"/>
                <a:gd name="connsiteX12" fmla="*/ 288741 w 729457"/>
                <a:gd name="connsiteY12" fmla="*/ 0 h 729457"/>
                <a:gd name="connsiteX13" fmla="*/ 440716 w 729457"/>
                <a:gd name="connsiteY13" fmla="*/ 0 h 729457"/>
                <a:gd name="connsiteX14" fmla="*/ 440716 w 729457"/>
                <a:gd name="connsiteY14" fmla="*/ 234600 h 729457"/>
                <a:gd name="connsiteX15" fmla="*/ 288741 w 729457"/>
                <a:gd name="connsiteY15" fmla="*/ 234600 h 72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457" h="729457">
                  <a:moveTo>
                    <a:pt x="288741" y="494855"/>
                  </a:moveTo>
                  <a:lnTo>
                    <a:pt x="440716" y="494855"/>
                  </a:lnTo>
                  <a:lnTo>
                    <a:pt x="440716" y="729457"/>
                  </a:lnTo>
                  <a:lnTo>
                    <a:pt x="288741" y="729457"/>
                  </a:lnTo>
                  <a:close/>
                  <a:moveTo>
                    <a:pt x="494855" y="288741"/>
                  </a:moveTo>
                  <a:lnTo>
                    <a:pt x="729457" y="288741"/>
                  </a:lnTo>
                  <a:lnTo>
                    <a:pt x="729457" y="440716"/>
                  </a:lnTo>
                  <a:lnTo>
                    <a:pt x="494855" y="440716"/>
                  </a:lnTo>
                  <a:close/>
                  <a:moveTo>
                    <a:pt x="0" y="288741"/>
                  </a:moveTo>
                  <a:lnTo>
                    <a:pt x="234600" y="288741"/>
                  </a:lnTo>
                  <a:lnTo>
                    <a:pt x="234600" y="440716"/>
                  </a:lnTo>
                  <a:lnTo>
                    <a:pt x="0" y="440716"/>
                  </a:lnTo>
                  <a:close/>
                  <a:moveTo>
                    <a:pt x="288741" y="0"/>
                  </a:moveTo>
                  <a:lnTo>
                    <a:pt x="440716" y="0"/>
                  </a:lnTo>
                  <a:lnTo>
                    <a:pt x="440716" y="234600"/>
                  </a:lnTo>
                  <a:lnTo>
                    <a:pt x="288741" y="234600"/>
                  </a:lnTo>
                  <a:close/>
                </a:path>
              </a:pathLst>
            </a:custGeom>
            <a:solidFill>
              <a:srgbClr val="F6F9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9" name="자유형: 도형 218">
              <a:extLst>
                <a:ext uri="{FF2B5EF4-FFF2-40B4-BE49-F238E27FC236}">
                  <a16:creationId xmlns:a16="http://schemas.microsoft.com/office/drawing/2014/main" id="{7E534D51-3BF3-4833-AE4D-1BF5E545BF0C}"/>
                </a:ext>
              </a:extLst>
            </p:cNvPr>
            <p:cNvSpPr/>
            <p:nvPr/>
          </p:nvSpPr>
          <p:spPr>
            <a:xfrm>
              <a:off x="11109680" y="6076949"/>
              <a:ext cx="393441" cy="393441"/>
            </a:xfrm>
            <a:custGeom>
              <a:avLst/>
              <a:gdLst>
                <a:gd name="connsiteX0" fmla="*/ 288741 w 729457"/>
                <a:gd name="connsiteY0" fmla="*/ 494855 h 729457"/>
                <a:gd name="connsiteX1" fmla="*/ 440716 w 729457"/>
                <a:gd name="connsiteY1" fmla="*/ 494855 h 729457"/>
                <a:gd name="connsiteX2" fmla="*/ 440716 w 729457"/>
                <a:gd name="connsiteY2" fmla="*/ 729457 h 729457"/>
                <a:gd name="connsiteX3" fmla="*/ 288741 w 729457"/>
                <a:gd name="connsiteY3" fmla="*/ 729457 h 729457"/>
                <a:gd name="connsiteX4" fmla="*/ 494855 w 729457"/>
                <a:gd name="connsiteY4" fmla="*/ 288741 h 729457"/>
                <a:gd name="connsiteX5" fmla="*/ 729457 w 729457"/>
                <a:gd name="connsiteY5" fmla="*/ 288741 h 729457"/>
                <a:gd name="connsiteX6" fmla="*/ 729457 w 729457"/>
                <a:gd name="connsiteY6" fmla="*/ 440716 h 729457"/>
                <a:gd name="connsiteX7" fmla="*/ 494855 w 729457"/>
                <a:gd name="connsiteY7" fmla="*/ 440716 h 729457"/>
                <a:gd name="connsiteX8" fmla="*/ 0 w 729457"/>
                <a:gd name="connsiteY8" fmla="*/ 288741 h 729457"/>
                <a:gd name="connsiteX9" fmla="*/ 234600 w 729457"/>
                <a:gd name="connsiteY9" fmla="*/ 288741 h 729457"/>
                <a:gd name="connsiteX10" fmla="*/ 234600 w 729457"/>
                <a:gd name="connsiteY10" fmla="*/ 440716 h 729457"/>
                <a:gd name="connsiteX11" fmla="*/ 0 w 729457"/>
                <a:gd name="connsiteY11" fmla="*/ 440716 h 729457"/>
                <a:gd name="connsiteX12" fmla="*/ 288741 w 729457"/>
                <a:gd name="connsiteY12" fmla="*/ 0 h 729457"/>
                <a:gd name="connsiteX13" fmla="*/ 440716 w 729457"/>
                <a:gd name="connsiteY13" fmla="*/ 0 h 729457"/>
                <a:gd name="connsiteX14" fmla="*/ 440716 w 729457"/>
                <a:gd name="connsiteY14" fmla="*/ 234600 h 729457"/>
                <a:gd name="connsiteX15" fmla="*/ 288741 w 729457"/>
                <a:gd name="connsiteY15" fmla="*/ 234600 h 72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457" h="729457">
                  <a:moveTo>
                    <a:pt x="288741" y="494855"/>
                  </a:moveTo>
                  <a:lnTo>
                    <a:pt x="440716" y="494855"/>
                  </a:lnTo>
                  <a:lnTo>
                    <a:pt x="440716" y="729457"/>
                  </a:lnTo>
                  <a:lnTo>
                    <a:pt x="288741" y="729457"/>
                  </a:lnTo>
                  <a:close/>
                  <a:moveTo>
                    <a:pt x="494855" y="288741"/>
                  </a:moveTo>
                  <a:lnTo>
                    <a:pt x="729457" y="288741"/>
                  </a:lnTo>
                  <a:lnTo>
                    <a:pt x="729457" y="440716"/>
                  </a:lnTo>
                  <a:lnTo>
                    <a:pt x="494855" y="440716"/>
                  </a:lnTo>
                  <a:close/>
                  <a:moveTo>
                    <a:pt x="0" y="288741"/>
                  </a:moveTo>
                  <a:lnTo>
                    <a:pt x="234600" y="288741"/>
                  </a:lnTo>
                  <a:lnTo>
                    <a:pt x="234600" y="440716"/>
                  </a:lnTo>
                  <a:lnTo>
                    <a:pt x="0" y="440716"/>
                  </a:lnTo>
                  <a:close/>
                  <a:moveTo>
                    <a:pt x="288741" y="0"/>
                  </a:moveTo>
                  <a:lnTo>
                    <a:pt x="440716" y="0"/>
                  </a:lnTo>
                  <a:lnTo>
                    <a:pt x="440716" y="234600"/>
                  </a:lnTo>
                  <a:lnTo>
                    <a:pt x="288741" y="234600"/>
                  </a:lnTo>
                  <a:close/>
                </a:path>
              </a:pathLst>
            </a:custGeom>
            <a:solidFill>
              <a:srgbClr val="F6F9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79AE3814-A8EE-49CD-9D97-F0B10E5F6C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52" b="89655" l="2551" r="89966">
                        <a14:foregroundMark x1="5612" y1="25616" x2="2551" y2="49261"/>
                        <a14:foregroundMark x1="2551" y1="49261" x2="2551" y2="497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24064" y="1606456"/>
            <a:ext cx="2591521" cy="894692"/>
          </a:xfrm>
          <a:prstGeom prst="rect">
            <a:avLst/>
          </a:prstGeom>
        </p:spPr>
      </p:pic>
      <p:grpSp>
        <p:nvGrpSpPr>
          <p:cNvPr id="82" name="!!그룹 100">
            <a:extLst>
              <a:ext uri="{FF2B5EF4-FFF2-40B4-BE49-F238E27FC236}">
                <a16:creationId xmlns:a16="http://schemas.microsoft.com/office/drawing/2014/main" id="{FAAB7CBF-E6E9-4ABB-B941-F50046F6ADE7}"/>
              </a:ext>
            </a:extLst>
          </p:cNvPr>
          <p:cNvGrpSpPr/>
          <p:nvPr/>
        </p:nvGrpSpPr>
        <p:grpSpPr>
          <a:xfrm>
            <a:off x="-1461131" y="5467996"/>
            <a:ext cx="1035858" cy="1092535"/>
            <a:chOff x="7478808" y="863483"/>
            <a:chExt cx="2242415" cy="2365109"/>
          </a:xfrm>
        </p:grpSpPr>
        <p:sp>
          <p:nvSpPr>
            <p:cNvPr id="83" name="타원 24">
              <a:extLst>
                <a:ext uri="{FF2B5EF4-FFF2-40B4-BE49-F238E27FC236}">
                  <a16:creationId xmlns:a16="http://schemas.microsoft.com/office/drawing/2014/main" id="{6187F7C7-A275-47E0-9D31-7D644BFEFA0C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C8255BBA-E469-40CF-9289-D157936EA80A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53403F25-EF0F-4546-80E8-A49085FC9E98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80ECA305-7F12-4EDD-8F17-0F0BF67202ED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7" name="타원 19">
              <a:extLst>
                <a:ext uri="{FF2B5EF4-FFF2-40B4-BE49-F238E27FC236}">
                  <a16:creationId xmlns:a16="http://schemas.microsoft.com/office/drawing/2014/main" id="{8B3E9C01-C3D2-429F-87F7-17AEA3B86272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B8FA54B9-FA4C-4090-9A87-91FCABD099F2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9" name="타원 15">
              <a:extLst>
                <a:ext uri="{FF2B5EF4-FFF2-40B4-BE49-F238E27FC236}">
                  <a16:creationId xmlns:a16="http://schemas.microsoft.com/office/drawing/2014/main" id="{68B16275-7EE5-4CDD-AA53-104E416688D0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0" name="!!그림 108">
            <a:extLst>
              <a:ext uri="{FF2B5EF4-FFF2-40B4-BE49-F238E27FC236}">
                <a16:creationId xmlns:a16="http://schemas.microsoft.com/office/drawing/2014/main" id="{C969A462-D6EC-40F4-8FBD-13F68167FE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773" y="7287705"/>
            <a:ext cx="513340" cy="535030"/>
          </a:xfrm>
          <a:prstGeom prst="rect">
            <a:avLst/>
          </a:prstGeom>
        </p:spPr>
      </p:pic>
      <p:grpSp>
        <p:nvGrpSpPr>
          <p:cNvPr id="91" name="!!그룹 109">
            <a:extLst>
              <a:ext uri="{FF2B5EF4-FFF2-40B4-BE49-F238E27FC236}">
                <a16:creationId xmlns:a16="http://schemas.microsoft.com/office/drawing/2014/main" id="{46CF7BA4-E89A-49A6-9858-D16F3B34C2B5}"/>
              </a:ext>
            </a:extLst>
          </p:cNvPr>
          <p:cNvGrpSpPr/>
          <p:nvPr/>
        </p:nvGrpSpPr>
        <p:grpSpPr>
          <a:xfrm>
            <a:off x="3663033" y="7127273"/>
            <a:ext cx="659384" cy="695462"/>
            <a:chOff x="7478808" y="863483"/>
            <a:chExt cx="2242415" cy="2365109"/>
          </a:xfrm>
        </p:grpSpPr>
        <p:sp>
          <p:nvSpPr>
            <p:cNvPr id="92" name="타원 24">
              <a:extLst>
                <a:ext uri="{FF2B5EF4-FFF2-40B4-BE49-F238E27FC236}">
                  <a16:creationId xmlns:a16="http://schemas.microsoft.com/office/drawing/2014/main" id="{9F4C114C-AB40-4A24-A3F7-85C5324044C1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8A08282A-2B3C-417E-B1A5-9B3F2A95B386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F41AA2D6-712C-4231-BB1E-2157782FCE01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F3B32117-39CC-449E-B1C0-176D68E63958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6" name="타원 19">
              <a:extLst>
                <a:ext uri="{FF2B5EF4-FFF2-40B4-BE49-F238E27FC236}">
                  <a16:creationId xmlns:a16="http://schemas.microsoft.com/office/drawing/2014/main" id="{3C2573F9-ECED-4864-9994-AE2F26A3C80E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F469D5E5-A7F0-496B-B6AD-26618E59ED08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8" name="타원 15">
              <a:extLst>
                <a:ext uri="{FF2B5EF4-FFF2-40B4-BE49-F238E27FC236}">
                  <a16:creationId xmlns:a16="http://schemas.microsoft.com/office/drawing/2014/main" id="{6096DE89-920D-4486-9DF2-A74C0AACA1AB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5875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99" name="!!그림 117">
            <a:extLst>
              <a:ext uri="{FF2B5EF4-FFF2-40B4-BE49-F238E27FC236}">
                <a16:creationId xmlns:a16="http://schemas.microsoft.com/office/drawing/2014/main" id="{A9E0F6E9-3508-46A3-A82B-EFB2CA2E85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3912" y="8389094"/>
            <a:ext cx="537177" cy="584775"/>
          </a:xfrm>
          <a:prstGeom prst="rect">
            <a:avLst/>
          </a:prstGeom>
        </p:spPr>
      </p:pic>
      <p:grpSp>
        <p:nvGrpSpPr>
          <p:cNvPr id="100" name="!!그룹 118">
            <a:extLst>
              <a:ext uri="{FF2B5EF4-FFF2-40B4-BE49-F238E27FC236}">
                <a16:creationId xmlns:a16="http://schemas.microsoft.com/office/drawing/2014/main" id="{A62FC886-7108-453B-9F3F-4A6FEFA79F56}"/>
              </a:ext>
            </a:extLst>
          </p:cNvPr>
          <p:cNvGrpSpPr/>
          <p:nvPr/>
        </p:nvGrpSpPr>
        <p:grpSpPr>
          <a:xfrm>
            <a:off x="6924335" y="6938004"/>
            <a:ext cx="943119" cy="994722"/>
            <a:chOff x="7478808" y="863483"/>
            <a:chExt cx="2242415" cy="2365109"/>
          </a:xfrm>
        </p:grpSpPr>
        <p:sp>
          <p:nvSpPr>
            <p:cNvPr id="101" name="타원 24">
              <a:extLst>
                <a:ext uri="{FF2B5EF4-FFF2-40B4-BE49-F238E27FC236}">
                  <a16:creationId xmlns:a16="http://schemas.microsoft.com/office/drawing/2014/main" id="{DDCD0A39-87B0-4DF3-9114-B83D2EA06F49}"/>
                </a:ext>
              </a:extLst>
            </p:cNvPr>
            <p:cNvSpPr/>
            <p:nvPr/>
          </p:nvSpPr>
          <p:spPr>
            <a:xfrm rot="18324678">
              <a:off x="8763948" y="1805547"/>
              <a:ext cx="709303" cy="1152804"/>
            </a:xfrm>
            <a:custGeom>
              <a:avLst/>
              <a:gdLst>
                <a:gd name="connsiteX0" fmla="*/ 0 w 923810"/>
                <a:gd name="connsiteY0" fmla="*/ 575851 h 1151701"/>
                <a:gd name="connsiteX1" fmla="*/ 461905 w 923810"/>
                <a:gd name="connsiteY1" fmla="*/ 0 h 1151701"/>
                <a:gd name="connsiteX2" fmla="*/ 923810 w 923810"/>
                <a:gd name="connsiteY2" fmla="*/ 575851 h 1151701"/>
                <a:gd name="connsiteX3" fmla="*/ 461905 w 923810"/>
                <a:gd name="connsiteY3" fmla="*/ 1151702 h 1151701"/>
                <a:gd name="connsiteX4" fmla="*/ 0 w 923810"/>
                <a:gd name="connsiteY4" fmla="*/ 575851 h 1151701"/>
                <a:gd name="connsiteX0" fmla="*/ 0 w 923810"/>
                <a:gd name="connsiteY0" fmla="*/ 575851 h 1151702"/>
                <a:gd name="connsiteX1" fmla="*/ 461905 w 923810"/>
                <a:gd name="connsiteY1" fmla="*/ 0 h 1151702"/>
                <a:gd name="connsiteX2" fmla="*/ 923810 w 923810"/>
                <a:gd name="connsiteY2" fmla="*/ 575851 h 1151702"/>
                <a:gd name="connsiteX3" fmla="*/ 461905 w 923810"/>
                <a:gd name="connsiteY3" fmla="*/ 1151702 h 1151702"/>
                <a:gd name="connsiteX4" fmla="*/ 0 w 923810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36418 w 960228"/>
                <a:gd name="connsiteY0" fmla="*/ 575851 h 1151702"/>
                <a:gd name="connsiteX1" fmla="*/ 498323 w 960228"/>
                <a:gd name="connsiteY1" fmla="*/ 0 h 1151702"/>
                <a:gd name="connsiteX2" fmla="*/ 960228 w 960228"/>
                <a:gd name="connsiteY2" fmla="*/ 575851 h 1151702"/>
                <a:gd name="connsiteX3" fmla="*/ 498323 w 960228"/>
                <a:gd name="connsiteY3" fmla="*/ 1151702 h 1151702"/>
                <a:gd name="connsiteX4" fmla="*/ 36418 w 960228"/>
                <a:gd name="connsiteY4" fmla="*/ 575851 h 1151702"/>
                <a:gd name="connsiteX0" fmla="*/ 15241 w 939051"/>
                <a:gd name="connsiteY0" fmla="*/ 575851 h 1151702"/>
                <a:gd name="connsiteX1" fmla="*/ 477146 w 939051"/>
                <a:gd name="connsiteY1" fmla="*/ 0 h 1151702"/>
                <a:gd name="connsiteX2" fmla="*/ 939051 w 939051"/>
                <a:gd name="connsiteY2" fmla="*/ 575851 h 1151702"/>
                <a:gd name="connsiteX3" fmla="*/ 477146 w 939051"/>
                <a:gd name="connsiteY3" fmla="*/ 1151702 h 1151702"/>
                <a:gd name="connsiteX4" fmla="*/ 15241 w 939051"/>
                <a:gd name="connsiteY4" fmla="*/ 575851 h 1151702"/>
                <a:gd name="connsiteX0" fmla="*/ 12631 w 936441"/>
                <a:gd name="connsiteY0" fmla="*/ 575851 h 1151702"/>
                <a:gd name="connsiteX1" fmla="*/ 474536 w 936441"/>
                <a:gd name="connsiteY1" fmla="*/ 0 h 1151702"/>
                <a:gd name="connsiteX2" fmla="*/ 936441 w 936441"/>
                <a:gd name="connsiteY2" fmla="*/ 575851 h 1151702"/>
                <a:gd name="connsiteX3" fmla="*/ 474536 w 936441"/>
                <a:gd name="connsiteY3" fmla="*/ 1151702 h 1151702"/>
                <a:gd name="connsiteX4" fmla="*/ 12631 w 936441"/>
                <a:gd name="connsiteY4" fmla="*/ 575851 h 1151702"/>
                <a:gd name="connsiteX0" fmla="*/ 15798 w 939608"/>
                <a:gd name="connsiteY0" fmla="*/ 575851 h 1152630"/>
                <a:gd name="connsiteX1" fmla="*/ 477703 w 939608"/>
                <a:gd name="connsiteY1" fmla="*/ 0 h 1152630"/>
                <a:gd name="connsiteX2" fmla="*/ 939608 w 939608"/>
                <a:gd name="connsiteY2" fmla="*/ 575851 h 1152630"/>
                <a:gd name="connsiteX3" fmla="*/ 477703 w 939608"/>
                <a:gd name="connsiteY3" fmla="*/ 1151702 h 1152630"/>
                <a:gd name="connsiteX4" fmla="*/ 15798 w 939608"/>
                <a:gd name="connsiteY4" fmla="*/ 575851 h 1152630"/>
                <a:gd name="connsiteX0" fmla="*/ 15798 w 944907"/>
                <a:gd name="connsiteY0" fmla="*/ 575851 h 1152804"/>
                <a:gd name="connsiteX1" fmla="*/ 477703 w 944907"/>
                <a:gd name="connsiteY1" fmla="*/ 0 h 1152804"/>
                <a:gd name="connsiteX2" fmla="*/ 939608 w 944907"/>
                <a:gd name="connsiteY2" fmla="*/ 575851 h 1152804"/>
                <a:gd name="connsiteX3" fmla="*/ 477703 w 944907"/>
                <a:gd name="connsiteY3" fmla="*/ 1151702 h 1152804"/>
                <a:gd name="connsiteX4" fmla="*/ 15798 w 944907"/>
                <a:gd name="connsiteY4" fmla="*/ 575851 h 11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4907" h="1152804">
                  <a:moveTo>
                    <a:pt x="15798" y="575851"/>
                  </a:moveTo>
                  <a:cubicBezTo>
                    <a:pt x="91998" y="238767"/>
                    <a:pt x="317850" y="0"/>
                    <a:pt x="477703" y="0"/>
                  </a:cubicBezTo>
                  <a:cubicBezTo>
                    <a:pt x="637556" y="0"/>
                    <a:pt x="806258" y="238767"/>
                    <a:pt x="939608" y="575851"/>
                  </a:cubicBezTo>
                  <a:cubicBezTo>
                    <a:pt x="977708" y="941510"/>
                    <a:pt x="809006" y="1170752"/>
                    <a:pt x="477703" y="1151702"/>
                  </a:cubicBezTo>
                  <a:cubicBezTo>
                    <a:pt x="146400" y="1132652"/>
                    <a:pt x="-60402" y="912935"/>
                    <a:pt x="15798" y="575851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05B0B4CC-E38A-43F5-838A-E795F18DF03D}"/>
                </a:ext>
              </a:extLst>
            </p:cNvPr>
            <p:cNvSpPr/>
            <p:nvPr/>
          </p:nvSpPr>
          <p:spPr>
            <a:xfrm rot="7274593">
              <a:off x="8134002" y="2393190"/>
              <a:ext cx="931945" cy="738860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8D4F2F5-3617-44D4-8ADE-7B743CAE4233}"/>
                </a:ext>
              </a:extLst>
            </p:cNvPr>
            <p:cNvSpPr/>
            <p:nvPr/>
          </p:nvSpPr>
          <p:spPr>
            <a:xfrm rot="2051109">
              <a:off x="7478808" y="1509416"/>
              <a:ext cx="1279905" cy="709347"/>
            </a:xfrm>
            <a:custGeom>
              <a:avLst/>
              <a:gdLst>
                <a:gd name="connsiteX0" fmla="*/ 1495861 w 1513305"/>
                <a:gd name="connsiteY0" fmla="*/ 175626 h 1112383"/>
                <a:gd name="connsiteX1" fmla="*/ 1372036 w 1513305"/>
                <a:gd name="connsiteY1" fmla="*/ 118476 h 1112383"/>
                <a:gd name="connsiteX2" fmla="*/ 971986 w 1513305"/>
                <a:gd name="connsiteY2" fmla="*/ 23226 h 1112383"/>
                <a:gd name="connsiteX3" fmla="*/ 590986 w 1513305"/>
                <a:gd name="connsiteY3" fmla="*/ 4176 h 1112383"/>
                <a:gd name="connsiteX4" fmla="*/ 333811 w 1513305"/>
                <a:gd name="connsiteY4" fmla="*/ 13701 h 1112383"/>
                <a:gd name="connsiteX5" fmla="*/ 162361 w 1513305"/>
                <a:gd name="connsiteY5" fmla="*/ 137526 h 1112383"/>
                <a:gd name="connsiteX6" fmla="*/ 38536 w 1513305"/>
                <a:gd name="connsiteY6" fmla="*/ 375651 h 1112383"/>
                <a:gd name="connsiteX7" fmla="*/ 436 w 1513305"/>
                <a:gd name="connsiteY7" fmla="*/ 699501 h 1112383"/>
                <a:gd name="connsiteX8" fmla="*/ 57586 w 1513305"/>
                <a:gd name="connsiteY8" fmla="*/ 890001 h 1112383"/>
                <a:gd name="connsiteX9" fmla="*/ 200461 w 1513305"/>
                <a:gd name="connsiteY9" fmla="*/ 1042401 h 1112383"/>
                <a:gd name="connsiteX10" fmla="*/ 429061 w 1513305"/>
                <a:gd name="connsiteY10" fmla="*/ 1109076 h 1112383"/>
                <a:gd name="connsiteX11" fmla="*/ 695761 w 1513305"/>
                <a:gd name="connsiteY11" fmla="*/ 1090026 h 1112383"/>
                <a:gd name="connsiteX12" fmla="*/ 971986 w 1513305"/>
                <a:gd name="connsiteY12" fmla="*/ 985251 h 1112383"/>
                <a:gd name="connsiteX13" fmla="*/ 1229161 w 1513305"/>
                <a:gd name="connsiteY13" fmla="*/ 832851 h 1112383"/>
                <a:gd name="connsiteX14" fmla="*/ 1343461 w 1513305"/>
                <a:gd name="connsiteY14" fmla="*/ 680451 h 1112383"/>
                <a:gd name="connsiteX15" fmla="*/ 1448236 w 1513305"/>
                <a:gd name="connsiteY15" fmla="*/ 451851 h 1112383"/>
                <a:gd name="connsiteX16" fmla="*/ 1505386 w 1513305"/>
                <a:gd name="connsiteY16" fmla="*/ 318501 h 1112383"/>
                <a:gd name="connsiteX17" fmla="*/ 1495861 w 1513305"/>
                <a:gd name="connsiteY17" fmla="*/ 175626 h 111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13305" h="1112383">
                  <a:moveTo>
                    <a:pt x="1495861" y="175626"/>
                  </a:moveTo>
                  <a:cubicBezTo>
                    <a:pt x="1473636" y="142289"/>
                    <a:pt x="1459348" y="143876"/>
                    <a:pt x="1372036" y="118476"/>
                  </a:cubicBezTo>
                  <a:cubicBezTo>
                    <a:pt x="1284724" y="93076"/>
                    <a:pt x="1102161" y="42276"/>
                    <a:pt x="971986" y="23226"/>
                  </a:cubicBezTo>
                  <a:cubicBezTo>
                    <a:pt x="841811" y="4176"/>
                    <a:pt x="697348" y="5763"/>
                    <a:pt x="590986" y="4176"/>
                  </a:cubicBezTo>
                  <a:cubicBezTo>
                    <a:pt x="484624" y="2589"/>
                    <a:pt x="405248" y="-8524"/>
                    <a:pt x="333811" y="13701"/>
                  </a:cubicBezTo>
                  <a:cubicBezTo>
                    <a:pt x="262373" y="35926"/>
                    <a:pt x="211573" y="77201"/>
                    <a:pt x="162361" y="137526"/>
                  </a:cubicBezTo>
                  <a:cubicBezTo>
                    <a:pt x="113149" y="197851"/>
                    <a:pt x="65523" y="281989"/>
                    <a:pt x="38536" y="375651"/>
                  </a:cubicBezTo>
                  <a:cubicBezTo>
                    <a:pt x="11549" y="469313"/>
                    <a:pt x="-2739" y="613776"/>
                    <a:pt x="436" y="699501"/>
                  </a:cubicBezTo>
                  <a:cubicBezTo>
                    <a:pt x="3611" y="785226"/>
                    <a:pt x="24248" y="832851"/>
                    <a:pt x="57586" y="890001"/>
                  </a:cubicBezTo>
                  <a:cubicBezTo>
                    <a:pt x="90923" y="947151"/>
                    <a:pt x="138549" y="1005889"/>
                    <a:pt x="200461" y="1042401"/>
                  </a:cubicBezTo>
                  <a:cubicBezTo>
                    <a:pt x="262373" y="1078913"/>
                    <a:pt x="346511" y="1101139"/>
                    <a:pt x="429061" y="1109076"/>
                  </a:cubicBezTo>
                  <a:cubicBezTo>
                    <a:pt x="511611" y="1117014"/>
                    <a:pt x="605273" y="1110664"/>
                    <a:pt x="695761" y="1090026"/>
                  </a:cubicBezTo>
                  <a:cubicBezTo>
                    <a:pt x="786248" y="1069389"/>
                    <a:pt x="883086" y="1028114"/>
                    <a:pt x="971986" y="985251"/>
                  </a:cubicBezTo>
                  <a:cubicBezTo>
                    <a:pt x="1060886" y="942389"/>
                    <a:pt x="1167248" y="883651"/>
                    <a:pt x="1229161" y="832851"/>
                  </a:cubicBezTo>
                  <a:cubicBezTo>
                    <a:pt x="1291073" y="782051"/>
                    <a:pt x="1306949" y="743951"/>
                    <a:pt x="1343461" y="680451"/>
                  </a:cubicBezTo>
                  <a:cubicBezTo>
                    <a:pt x="1379973" y="616951"/>
                    <a:pt x="1421249" y="512176"/>
                    <a:pt x="1448236" y="451851"/>
                  </a:cubicBezTo>
                  <a:cubicBezTo>
                    <a:pt x="1475223" y="391526"/>
                    <a:pt x="1494274" y="361363"/>
                    <a:pt x="1505386" y="318501"/>
                  </a:cubicBezTo>
                  <a:cubicBezTo>
                    <a:pt x="1516498" y="275639"/>
                    <a:pt x="1518086" y="208963"/>
                    <a:pt x="1495861" y="175626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52CB9A8E-35A2-4EE7-864D-120F67A9554F}"/>
                </a:ext>
              </a:extLst>
            </p:cNvPr>
            <p:cNvSpPr/>
            <p:nvPr/>
          </p:nvSpPr>
          <p:spPr>
            <a:xfrm rot="271238">
              <a:off x="8775412" y="1306094"/>
              <a:ext cx="945811" cy="765975"/>
            </a:xfrm>
            <a:custGeom>
              <a:avLst/>
              <a:gdLst>
                <a:gd name="connsiteX0" fmla="*/ 72319 w 945811"/>
                <a:gd name="connsiteY0" fmla="*/ 421243 h 765975"/>
                <a:gd name="connsiteX1" fmla="*/ 177094 w 945811"/>
                <a:gd name="connsiteY1" fmla="*/ 221218 h 765975"/>
                <a:gd name="connsiteX2" fmla="*/ 319969 w 945811"/>
                <a:gd name="connsiteY2" fmla="*/ 40243 h 765975"/>
                <a:gd name="connsiteX3" fmla="*/ 472369 w 945811"/>
                <a:gd name="connsiteY3" fmla="*/ 2143 h 765975"/>
                <a:gd name="connsiteX4" fmla="*/ 672394 w 945811"/>
                <a:gd name="connsiteY4" fmla="*/ 11668 h 765975"/>
                <a:gd name="connsiteX5" fmla="*/ 786694 w 945811"/>
                <a:gd name="connsiteY5" fmla="*/ 68818 h 765975"/>
                <a:gd name="connsiteX6" fmla="*/ 881944 w 945811"/>
                <a:gd name="connsiteY6" fmla="*/ 145018 h 765975"/>
                <a:gd name="connsiteX7" fmla="*/ 929569 w 945811"/>
                <a:gd name="connsiteY7" fmla="*/ 268843 h 765975"/>
                <a:gd name="connsiteX8" fmla="*/ 939094 w 945811"/>
                <a:gd name="connsiteY8" fmla="*/ 354568 h 765975"/>
                <a:gd name="connsiteX9" fmla="*/ 939094 w 945811"/>
                <a:gd name="connsiteY9" fmla="*/ 497443 h 765975"/>
                <a:gd name="connsiteX10" fmla="*/ 853369 w 945811"/>
                <a:gd name="connsiteY10" fmla="*/ 621268 h 765975"/>
                <a:gd name="connsiteX11" fmla="*/ 739069 w 945811"/>
                <a:gd name="connsiteY11" fmla="*/ 697468 h 765975"/>
                <a:gd name="connsiteX12" fmla="*/ 510469 w 945811"/>
                <a:gd name="connsiteY12" fmla="*/ 745093 h 765975"/>
                <a:gd name="connsiteX13" fmla="*/ 300919 w 945811"/>
                <a:gd name="connsiteY13" fmla="*/ 764143 h 765975"/>
                <a:gd name="connsiteX14" fmla="*/ 177094 w 945811"/>
                <a:gd name="connsiteY14" fmla="*/ 764143 h 765975"/>
                <a:gd name="connsiteX15" fmla="*/ 81844 w 945811"/>
                <a:gd name="connsiteY15" fmla="*/ 754618 h 765975"/>
                <a:gd name="connsiteX16" fmla="*/ 5644 w 945811"/>
                <a:gd name="connsiteY16" fmla="*/ 687943 h 765975"/>
                <a:gd name="connsiteX17" fmla="*/ 5644 w 945811"/>
                <a:gd name="connsiteY17" fmla="*/ 630793 h 765975"/>
                <a:gd name="connsiteX18" fmla="*/ 5644 w 945811"/>
                <a:gd name="connsiteY18" fmla="*/ 564118 h 765975"/>
                <a:gd name="connsiteX19" fmla="*/ 43744 w 945811"/>
                <a:gd name="connsiteY19" fmla="*/ 506968 h 765975"/>
                <a:gd name="connsiteX20" fmla="*/ 72319 w 945811"/>
                <a:gd name="connsiteY20" fmla="*/ 421243 h 76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5811" h="765975">
                  <a:moveTo>
                    <a:pt x="72319" y="421243"/>
                  </a:moveTo>
                  <a:cubicBezTo>
                    <a:pt x="94544" y="373618"/>
                    <a:pt x="135819" y="284718"/>
                    <a:pt x="177094" y="221218"/>
                  </a:cubicBezTo>
                  <a:cubicBezTo>
                    <a:pt x="218369" y="157718"/>
                    <a:pt x="270757" y="76755"/>
                    <a:pt x="319969" y="40243"/>
                  </a:cubicBezTo>
                  <a:cubicBezTo>
                    <a:pt x="369182" y="3730"/>
                    <a:pt x="413632" y="6905"/>
                    <a:pt x="472369" y="2143"/>
                  </a:cubicBezTo>
                  <a:cubicBezTo>
                    <a:pt x="531107" y="-2620"/>
                    <a:pt x="620007" y="556"/>
                    <a:pt x="672394" y="11668"/>
                  </a:cubicBezTo>
                  <a:cubicBezTo>
                    <a:pt x="724781" y="22780"/>
                    <a:pt x="751769" y="46593"/>
                    <a:pt x="786694" y="68818"/>
                  </a:cubicBezTo>
                  <a:cubicBezTo>
                    <a:pt x="821619" y="91043"/>
                    <a:pt x="858132" y="111681"/>
                    <a:pt x="881944" y="145018"/>
                  </a:cubicBezTo>
                  <a:cubicBezTo>
                    <a:pt x="905756" y="178355"/>
                    <a:pt x="920044" y="233918"/>
                    <a:pt x="929569" y="268843"/>
                  </a:cubicBezTo>
                  <a:cubicBezTo>
                    <a:pt x="939094" y="303768"/>
                    <a:pt x="937506" y="316468"/>
                    <a:pt x="939094" y="354568"/>
                  </a:cubicBezTo>
                  <a:cubicBezTo>
                    <a:pt x="940682" y="392668"/>
                    <a:pt x="953381" y="452993"/>
                    <a:pt x="939094" y="497443"/>
                  </a:cubicBezTo>
                  <a:cubicBezTo>
                    <a:pt x="924807" y="541893"/>
                    <a:pt x="886706" y="587931"/>
                    <a:pt x="853369" y="621268"/>
                  </a:cubicBezTo>
                  <a:cubicBezTo>
                    <a:pt x="820032" y="654605"/>
                    <a:pt x="796219" y="676831"/>
                    <a:pt x="739069" y="697468"/>
                  </a:cubicBezTo>
                  <a:cubicBezTo>
                    <a:pt x="681919" y="718105"/>
                    <a:pt x="583494" y="733981"/>
                    <a:pt x="510469" y="745093"/>
                  </a:cubicBezTo>
                  <a:cubicBezTo>
                    <a:pt x="437444" y="756205"/>
                    <a:pt x="356481" y="760968"/>
                    <a:pt x="300919" y="764143"/>
                  </a:cubicBezTo>
                  <a:cubicBezTo>
                    <a:pt x="245357" y="767318"/>
                    <a:pt x="213606" y="765730"/>
                    <a:pt x="177094" y="764143"/>
                  </a:cubicBezTo>
                  <a:cubicBezTo>
                    <a:pt x="140582" y="762556"/>
                    <a:pt x="110419" y="767318"/>
                    <a:pt x="81844" y="754618"/>
                  </a:cubicBezTo>
                  <a:cubicBezTo>
                    <a:pt x="53269" y="741918"/>
                    <a:pt x="18344" y="708580"/>
                    <a:pt x="5644" y="687943"/>
                  </a:cubicBezTo>
                  <a:cubicBezTo>
                    <a:pt x="-7056" y="667306"/>
                    <a:pt x="5644" y="630793"/>
                    <a:pt x="5644" y="630793"/>
                  </a:cubicBezTo>
                  <a:cubicBezTo>
                    <a:pt x="5644" y="610156"/>
                    <a:pt x="-706" y="584755"/>
                    <a:pt x="5644" y="564118"/>
                  </a:cubicBezTo>
                  <a:cubicBezTo>
                    <a:pt x="11994" y="543481"/>
                    <a:pt x="34219" y="526018"/>
                    <a:pt x="43744" y="506968"/>
                  </a:cubicBezTo>
                  <a:cubicBezTo>
                    <a:pt x="53269" y="487918"/>
                    <a:pt x="50094" y="468868"/>
                    <a:pt x="72319" y="421243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5" name="타원 19">
              <a:extLst>
                <a:ext uri="{FF2B5EF4-FFF2-40B4-BE49-F238E27FC236}">
                  <a16:creationId xmlns:a16="http://schemas.microsoft.com/office/drawing/2014/main" id="{26C93F3E-F59E-4BC1-AC27-2CF2DA68AB59}"/>
                </a:ext>
              </a:extLst>
            </p:cNvPr>
            <p:cNvSpPr/>
            <p:nvPr/>
          </p:nvSpPr>
          <p:spPr>
            <a:xfrm>
              <a:off x="8250496" y="863483"/>
              <a:ext cx="749070" cy="1047750"/>
            </a:xfrm>
            <a:custGeom>
              <a:avLst/>
              <a:gdLst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0 w 723900"/>
                <a:gd name="connsiteY0" fmla="*/ 523875 h 1047750"/>
                <a:gd name="connsiteX1" fmla="*/ 361950 w 723900"/>
                <a:gd name="connsiteY1" fmla="*/ 0 h 1047750"/>
                <a:gd name="connsiteX2" fmla="*/ 723900 w 723900"/>
                <a:gd name="connsiteY2" fmla="*/ 523875 h 1047750"/>
                <a:gd name="connsiteX3" fmla="*/ 361950 w 723900"/>
                <a:gd name="connsiteY3" fmla="*/ 1047750 h 1047750"/>
                <a:gd name="connsiteX4" fmla="*/ 0 w 723900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34879"/>
                <a:gd name="connsiteY0" fmla="*/ 523875 h 1047750"/>
                <a:gd name="connsiteX1" fmla="*/ 372929 w 734879"/>
                <a:gd name="connsiteY1" fmla="*/ 0 h 1047750"/>
                <a:gd name="connsiteX2" fmla="*/ 734879 w 734879"/>
                <a:gd name="connsiteY2" fmla="*/ 523875 h 1047750"/>
                <a:gd name="connsiteX3" fmla="*/ 372929 w 734879"/>
                <a:gd name="connsiteY3" fmla="*/ 1047750 h 1047750"/>
                <a:gd name="connsiteX4" fmla="*/ 10979 w 734879"/>
                <a:gd name="connsiteY4" fmla="*/ 523875 h 1047750"/>
                <a:gd name="connsiteX0" fmla="*/ 10979 w 749070"/>
                <a:gd name="connsiteY0" fmla="*/ 523875 h 1047750"/>
                <a:gd name="connsiteX1" fmla="*/ 372929 w 749070"/>
                <a:gd name="connsiteY1" fmla="*/ 0 h 1047750"/>
                <a:gd name="connsiteX2" fmla="*/ 734879 w 749070"/>
                <a:gd name="connsiteY2" fmla="*/ 523875 h 1047750"/>
                <a:gd name="connsiteX3" fmla="*/ 372929 w 749070"/>
                <a:gd name="connsiteY3" fmla="*/ 1047750 h 1047750"/>
                <a:gd name="connsiteX4" fmla="*/ 10979 w 749070"/>
                <a:gd name="connsiteY4" fmla="*/ 523875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70" h="1047750">
                  <a:moveTo>
                    <a:pt x="10979" y="523875"/>
                  </a:moveTo>
                  <a:cubicBezTo>
                    <a:pt x="-36646" y="234547"/>
                    <a:pt x="68255" y="0"/>
                    <a:pt x="372929" y="0"/>
                  </a:cubicBezTo>
                  <a:cubicBezTo>
                    <a:pt x="677603" y="0"/>
                    <a:pt x="792029" y="244072"/>
                    <a:pt x="734879" y="523875"/>
                  </a:cubicBezTo>
                  <a:cubicBezTo>
                    <a:pt x="639629" y="851303"/>
                    <a:pt x="572828" y="1047750"/>
                    <a:pt x="372929" y="1047750"/>
                  </a:cubicBezTo>
                  <a:cubicBezTo>
                    <a:pt x="173030" y="1047750"/>
                    <a:pt x="58604" y="813203"/>
                    <a:pt x="10979" y="523875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C76A47E-1076-4319-8769-5096C45BC9DE}"/>
                </a:ext>
              </a:extLst>
            </p:cNvPr>
            <p:cNvSpPr/>
            <p:nvPr/>
          </p:nvSpPr>
          <p:spPr>
            <a:xfrm rot="21149221">
              <a:off x="7553055" y="2127219"/>
              <a:ext cx="942975" cy="739488"/>
            </a:xfrm>
            <a:custGeom>
              <a:avLst/>
              <a:gdLst>
                <a:gd name="connsiteX0" fmla="*/ 847725 w 942975"/>
                <a:gd name="connsiteY0" fmla="*/ 51174 h 739488"/>
                <a:gd name="connsiteX1" fmla="*/ 590550 w 942975"/>
                <a:gd name="connsiteY1" fmla="*/ 3549 h 739488"/>
                <a:gd name="connsiteX2" fmla="*/ 295275 w 942975"/>
                <a:gd name="connsiteY2" fmla="*/ 13074 h 739488"/>
                <a:gd name="connsiteX3" fmla="*/ 142875 w 942975"/>
                <a:gd name="connsiteY3" fmla="*/ 89274 h 739488"/>
                <a:gd name="connsiteX4" fmla="*/ 28575 w 942975"/>
                <a:gd name="connsiteY4" fmla="*/ 213099 h 739488"/>
                <a:gd name="connsiteX5" fmla="*/ 0 w 942975"/>
                <a:gd name="connsiteY5" fmla="*/ 403599 h 739488"/>
                <a:gd name="connsiteX6" fmla="*/ 28575 w 942975"/>
                <a:gd name="connsiteY6" fmla="*/ 565524 h 739488"/>
                <a:gd name="connsiteX7" fmla="*/ 114300 w 942975"/>
                <a:gd name="connsiteY7" fmla="*/ 670299 h 739488"/>
                <a:gd name="connsiteX8" fmla="*/ 209550 w 942975"/>
                <a:gd name="connsiteY8" fmla="*/ 727449 h 739488"/>
                <a:gd name="connsiteX9" fmla="*/ 304800 w 942975"/>
                <a:gd name="connsiteY9" fmla="*/ 736974 h 739488"/>
                <a:gd name="connsiteX10" fmla="*/ 409575 w 942975"/>
                <a:gd name="connsiteY10" fmla="*/ 736974 h 739488"/>
                <a:gd name="connsiteX11" fmla="*/ 504825 w 942975"/>
                <a:gd name="connsiteY11" fmla="*/ 708399 h 739488"/>
                <a:gd name="connsiteX12" fmla="*/ 628650 w 942975"/>
                <a:gd name="connsiteY12" fmla="*/ 641724 h 739488"/>
                <a:gd name="connsiteX13" fmla="*/ 714375 w 942975"/>
                <a:gd name="connsiteY13" fmla="*/ 546474 h 739488"/>
                <a:gd name="connsiteX14" fmla="*/ 800100 w 942975"/>
                <a:gd name="connsiteY14" fmla="*/ 460749 h 739488"/>
                <a:gd name="connsiteX15" fmla="*/ 857250 w 942975"/>
                <a:gd name="connsiteY15" fmla="*/ 346449 h 739488"/>
                <a:gd name="connsiteX16" fmla="*/ 904875 w 942975"/>
                <a:gd name="connsiteY16" fmla="*/ 222624 h 739488"/>
                <a:gd name="connsiteX17" fmla="*/ 942975 w 942975"/>
                <a:gd name="connsiteY17" fmla="*/ 108324 h 739488"/>
                <a:gd name="connsiteX18" fmla="*/ 904875 w 942975"/>
                <a:gd name="connsiteY18" fmla="*/ 41649 h 739488"/>
                <a:gd name="connsiteX19" fmla="*/ 847725 w 942975"/>
                <a:gd name="connsiteY19" fmla="*/ 51174 h 73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42975" h="739488">
                  <a:moveTo>
                    <a:pt x="847725" y="51174"/>
                  </a:moveTo>
                  <a:cubicBezTo>
                    <a:pt x="795338" y="44824"/>
                    <a:pt x="682625" y="9899"/>
                    <a:pt x="590550" y="3549"/>
                  </a:cubicBezTo>
                  <a:cubicBezTo>
                    <a:pt x="498475" y="-2801"/>
                    <a:pt x="369887" y="-1213"/>
                    <a:pt x="295275" y="13074"/>
                  </a:cubicBezTo>
                  <a:cubicBezTo>
                    <a:pt x="220663" y="27361"/>
                    <a:pt x="187325" y="55937"/>
                    <a:pt x="142875" y="89274"/>
                  </a:cubicBezTo>
                  <a:cubicBezTo>
                    <a:pt x="98425" y="122611"/>
                    <a:pt x="52387" y="160712"/>
                    <a:pt x="28575" y="213099"/>
                  </a:cubicBezTo>
                  <a:cubicBezTo>
                    <a:pt x="4763" y="265486"/>
                    <a:pt x="0" y="344862"/>
                    <a:pt x="0" y="403599"/>
                  </a:cubicBezTo>
                  <a:cubicBezTo>
                    <a:pt x="0" y="462336"/>
                    <a:pt x="9525" y="521074"/>
                    <a:pt x="28575" y="565524"/>
                  </a:cubicBezTo>
                  <a:cubicBezTo>
                    <a:pt x="47625" y="609974"/>
                    <a:pt x="84137" y="643312"/>
                    <a:pt x="114300" y="670299"/>
                  </a:cubicBezTo>
                  <a:cubicBezTo>
                    <a:pt x="144462" y="697287"/>
                    <a:pt x="177800" y="716337"/>
                    <a:pt x="209550" y="727449"/>
                  </a:cubicBezTo>
                  <a:cubicBezTo>
                    <a:pt x="241300" y="738561"/>
                    <a:pt x="271463" y="735387"/>
                    <a:pt x="304800" y="736974"/>
                  </a:cubicBezTo>
                  <a:cubicBezTo>
                    <a:pt x="338137" y="738561"/>
                    <a:pt x="376238" y="741736"/>
                    <a:pt x="409575" y="736974"/>
                  </a:cubicBezTo>
                  <a:cubicBezTo>
                    <a:pt x="442912" y="732212"/>
                    <a:pt x="468312" y="724274"/>
                    <a:pt x="504825" y="708399"/>
                  </a:cubicBezTo>
                  <a:cubicBezTo>
                    <a:pt x="541337" y="692524"/>
                    <a:pt x="593725" y="668712"/>
                    <a:pt x="628650" y="641724"/>
                  </a:cubicBezTo>
                  <a:cubicBezTo>
                    <a:pt x="663575" y="614737"/>
                    <a:pt x="685800" y="576636"/>
                    <a:pt x="714375" y="546474"/>
                  </a:cubicBezTo>
                  <a:cubicBezTo>
                    <a:pt x="742950" y="516312"/>
                    <a:pt x="776288" y="494086"/>
                    <a:pt x="800100" y="460749"/>
                  </a:cubicBezTo>
                  <a:cubicBezTo>
                    <a:pt x="823912" y="427412"/>
                    <a:pt x="839787" y="386137"/>
                    <a:pt x="857250" y="346449"/>
                  </a:cubicBezTo>
                  <a:cubicBezTo>
                    <a:pt x="874713" y="306762"/>
                    <a:pt x="890588" y="262311"/>
                    <a:pt x="904875" y="222624"/>
                  </a:cubicBezTo>
                  <a:cubicBezTo>
                    <a:pt x="919162" y="182937"/>
                    <a:pt x="942975" y="138486"/>
                    <a:pt x="942975" y="108324"/>
                  </a:cubicBezTo>
                  <a:cubicBezTo>
                    <a:pt x="942975" y="78162"/>
                    <a:pt x="922337" y="52761"/>
                    <a:pt x="904875" y="41649"/>
                  </a:cubicBezTo>
                  <a:cubicBezTo>
                    <a:pt x="887413" y="30537"/>
                    <a:pt x="900112" y="57524"/>
                    <a:pt x="847725" y="51174"/>
                  </a:cubicBezTo>
                  <a:close/>
                </a:path>
              </a:pathLst>
            </a:custGeom>
            <a:solidFill>
              <a:srgbClr val="3676FE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7" name="타원 15">
              <a:extLst>
                <a:ext uri="{FF2B5EF4-FFF2-40B4-BE49-F238E27FC236}">
                  <a16:creationId xmlns:a16="http://schemas.microsoft.com/office/drawing/2014/main" id="{B618A607-5848-4D10-A16E-DFB5ED564F2C}"/>
                </a:ext>
              </a:extLst>
            </p:cNvPr>
            <p:cNvSpPr/>
            <p:nvPr/>
          </p:nvSpPr>
          <p:spPr>
            <a:xfrm>
              <a:off x="8204200" y="1619250"/>
              <a:ext cx="841663" cy="820798"/>
            </a:xfrm>
            <a:custGeom>
              <a:avLst/>
              <a:gdLst>
                <a:gd name="connsiteX0" fmla="*/ 0 w 914400"/>
                <a:gd name="connsiteY0" fmla="*/ 457200 h 914400"/>
                <a:gd name="connsiteX1" fmla="*/ 457200 w 914400"/>
                <a:gd name="connsiteY1" fmla="*/ 0 h 914400"/>
                <a:gd name="connsiteX2" fmla="*/ 914400 w 914400"/>
                <a:gd name="connsiteY2" fmla="*/ 457200 h 914400"/>
                <a:gd name="connsiteX3" fmla="*/ 457200 w 914400"/>
                <a:gd name="connsiteY3" fmla="*/ 914400 h 914400"/>
                <a:gd name="connsiteX4" fmla="*/ 0 w 914400"/>
                <a:gd name="connsiteY4" fmla="*/ 457200 h 914400"/>
                <a:gd name="connsiteX0" fmla="*/ 0 w 914400"/>
                <a:gd name="connsiteY0" fmla="*/ 457398 h 914598"/>
                <a:gd name="connsiteX1" fmla="*/ 457200 w 914400"/>
                <a:gd name="connsiteY1" fmla="*/ 198 h 914598"/>
                <a:gd name="connsiteX2" fmla="*/ 914400 w 914400"/>
                <a:gd name="connsiteY2" fmla="*/ 457398 h 914598"/>
                <a:gd name="connsiteX3" fmla="*/ 457200 w 914400"/>
                <a:gd name="connsiteY3" fmla="*/ 914598 h 914598"/>
                <a:gd name="connsiteX4" fmla="*/ 0 w 914400"/>
                <a:gd name="connsiteY4" fmla="*/ 457398 h 914598"/>
                <a:gd name="connsiteX0" fmla="*/ 0 w 918364"/>
                <a:gd name="connsiteY0" fmla="*/ 457398 h 914598"/>
                <a:gd name="connsiteX1" fmla="*/ 457200 w 918364"/>
                <a:gd name="connsiteY1" fmla="*/ 198 h 914598"/>
                <a:gd name="connsiteX2" fmla="*/ 914400 w 918364"/>
                <a:gd name="connsiteY2" fmla="*/ 457398 h 914598"/>
                <a:gd name="connsiteX3" fmla="*/ 457200 w 918364"/>
                <a:gd name="connsiteY3" fmla="*/ 914598 h 914598"/>
                <a:gd name="connsiteX4" fmla="*/ 0 w 918364"/>
                <a:gd name="connsiteY4" fmla="*/ 457398 h 914598"/>
                <a:gd name="connsiteX0" fmla="*/ 0 w 919251"/>
                <a:gd name="connsiteY0" fmla="*/ 457398 h 914871"/>
                <a:gd name="connsiteX1" fmla="*/ 457200 w 919251"/>
                <a:gd name="connsiteY1" fmla="*/ 198 h 914871"/>
                <a:gd name="connsiteX2" fmla="*/ 914400 w 919251"/>
                <a:gd name="connsiteY2" fmla="*/ 457398 h 914871"/>
                <a:gd name="connsiteX3" fmla="*/ 457200 w 919251"/>
                <a:gd name="connsiteY3" fmla="*/ 914598 h 914871"/>
                <a:gd name="connsiteX4" fmla="*/ 0 w 919251"/>
                <a:gd name="connsiteY4" fmla="*/ 457398 h 914871"/>
                <a:gd name="connsiteX0" fmla="*/ 0 w 919576"/>
                <a:gd name="connsiteY0" fmla="*/ 457398 h 919607"/>
                <a:gd name="connsiteX1" fmla="*/ 457200 w 919576"/>
                <a:gd name="connsiteY1" fmla="*/ 198 h 919607"/>
                <a:gd name="connsiteX2" fmla="*/ 914400 w 919576"/>
                <a:gd name="connsiteY2" fmla="*/ 457398 h 919607"/>
                <a:gd name="connsiteX3" fmla="*/ 457200 w 919576"/>
                <a:gd name="connsiteY3" fmla="*/ 914598 h 919607"/>
                <a:gd name="connsiteX4" fmla="*/ 0 w 919576"/>
                <a:gd name="connsiteY4" fmla="*/ 457398 h 919607"/>
                <a:gd name="connsiteX0" fmla="*/ 0 w 921675"/>
                <a:gd name="connsiteY0" fmla="*/ 457398 h 915599"/>
                <a:gd name="connsiteX1" fmla="*/ 457200 w 921675"/>
                <a:gd name="connsiteY1" fmla="*/ 198 h 915599"/>
                <a:gd name="connsiteX2" fmla="*/ 914400 w 921675"/>
                <a:gd name="connsiteY2" fmla="*/ 457398 h 915599"/>
                <a:gd name="connsiteX3" fmla="*/ 457200 w 921675"/>
                <a:gd name="connsiteY3" fmla="*/ 914598 h 915599"/>
                <a:gd name="connsiteX4" fmla="*/ 0 w 921675"/>
                <a:gd name="connsiteY4" fmla="*/ 457398 h 915599"/>
                <a:gd name="connsiteX0" fmla="*/ 0 w 921675"/>
                <a:gd name="connsiteY0" fmla="*/ 457381 h 915582"/>
                <a:gd name="connsiteX1" fmla="*/ 457200 w 921675"/>
                <a:gd name="connsiteY1" fmla="*/ 181 h 915582"/>
                <a:gd name="connsiteX2" fmla="*/ 914400 w 921675"/>
                <a:gd name="connsiteY2" fmla="*/ 457381 h 915582"/>
                <a:gd name="connsiteX3" fmla="*/ 457200 w 921675"/>
                <a:gd name="connsiteY3" fmla="*/ 914581 h 915582"/>
                <a:gd name="connsiteX4" fmla="*/ 0 w 921675"/>
                <a:gd name="connsiteY4" fmla="*/ 457381 h 915582"/>
                <a:gd name="connsiteX0" fmla="*/ 0 w 914400"/>
                <a:gd name="connsiteY0" fmla="*/ 457381 h 915423"/>
                <a:gd name="connsiteX1" fmla="*/ 457200 w 914400"/>
                <a:gd name="connsiteY1" fmla="*/ 181 h 915423"/>
                <a:gd name="connsiteX2" fmla="*/ 914400 w 914400"/>
                <a:gd name="connsiteY2" fmla="*/ 457381 h 915423"/>
                <a:gd name="connsiteX3" fmla="*/ 457200 w 914400"/>
                <a:gd name="connsiteY3" fmla="*/ 914581 h 915423"/>
                <a:gd name="connsiteX4" fmla="*/ 0 w 914400"/>
                <a:gd name="connsiteY4" fmla="*/ 457381 h 915423"/>
                <a:gd name="connsiteX0" fmla="*/ 0 w 914400"/>
                <a:gd name="connsiteY0" fmla="*/ 457381 h 914590"/>
                <a:gd name="connsiteX1" fmla="*/ 457200 w 914400"/>
                <a:gd name="connsiteY1" fmla="*/ 181 h 914590"/>
                <a:gd name="connsiteX2" fmla="*/ 914400 w 914400"/>
                <a:gd name="connsiteY2" fmla="*/ 457381 h 914590"/>
                <a:gd name="connsiteX3" fmla="*/ 457200 w 914400"/>
                <a:gd name="connsiteY3" fmla="*/ 914581 h 914590"/>
                <a:gd name="connsiteX4" fmla="*/ 0 w 914400"/>
                <a:gd name="connsiteY4" fmla="*/ 457381 h 91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914590">
                  <a:moveTo>
                    <a:pt x="0" y="457381"/>
                  </a:moveTo>
                  <a:cubicBezTo>
                    <a:pt x="0" y="227736"/>
                    <a:pt x="90395" y="-7439"/>
                    <a:pt x="457200" y="181"/>
                  </a:cubicBezTo>
                  <a:cubicBezTo>
                    <a:pt x="824005" y="7801"/>
                    <a:pt x="914400" y="204876"/>
                    <a:pt x="914400" y="457381"/>
                  </a:cubicBezTo>
                  <a:cubicBezTo>
                    <a:pt x="902829" y="736883"/>
                    <a:pt x="739244" y="912840"/>
                    <a:pt x="457200" y="914581"/>
                  </a:cubicBezTo>
                  <a:cubicBezTo>
                    <a:pt x="175156" y="916322"/>
                    <a:pt x="0" y="687026"/>
                    <a:pt x="0" y="457381"/>
                  </a:cubicBezTo>
                  <a:close/>
                </a:path>
              </a:pathLst>
            </a:custGeom>
            <a:solidFill>
              <a:srgbClr val="FFDC00"/>
            </a:solidFill>
            <a:ln w="19050">
              <a:solidFill>
                <a:srgbClr val="2D35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08" name="!!그림 126">
            <a:extLst>
              <a:ext uri="{FF2B5EF4-FFF2-40B4-BE49-F238E27FC236}">
                <a16:creationId xmlns:a16="http://schemas.microsoft.com/office/drawing/2014/main" id="{05406D90-20E7-4D0E-A5E2-112F6BE0F5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0656" y="6980761"/>
            <a:ext cx="1102341" cy="1148918"/>
          </a:xfrm>
          <a:prstGeom prst="rect">
            <a:avLst/>
          </a:prstGeom>
        </p:spPr>
      </p:pic>
      <p:pic>
        <p:nvPicPr>
          <p:cNvPr id="109" name="!!그림 127">
            <a:extLst>
              <a:ext uri="{FF2B5EF4-FFF2-40B4-BE49-F238E27FC236}">
                <a16:creationId xmlns:a16="http://schemas.microsoft.com/office/drawing/2014/main" id="{52CB8794-2082-411D-9256-2F06FB2219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2333" y="5990160"/>
            <a:ext cx="537177" cy="58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33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A83291-3606-4320-841C-E787A48572EF}"/>
              </a:ext>
            </a:extLst>
          </p:cNvPr>
          <p:cNvSpPr/>
          <p:nvPr/>
        </p:nvSpPr>
        <p:spPr>
          <a:xfrm>
            <a:off x="3061251" y="1614744"/>
            <a:ext cx="5950227" cy="4927074"/>
          </a:xfrm>
          <a:prstGeom prst="rect">
            <a:avLst/>
          </a:prstGeom>
          <a:solidFill>
            <a:srgbClr val="54F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9B27F99-C3EC-4BA1-8FD3-C1506427C77D}"/>
              </a:ext>
            </a:extLst>
          </p:cNvPr>
          <p:cNvSpPr txBox="1"/>
          <p:nvPr/>
        </p:nvSpPr>
        <p:spPr>
          <a:xfrm>
            <a:off x="5089889" y="1023619"/>
            <a:ext cx="20138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Front-end?</a:t>
            </a:r>
            <a:endParaRPr lang="ko-KR" altLang="en-US" sz="3200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A54162B-DD48-4DDB-AD8A-54F6470FB669}"/>
              </a:ext>
            </a:extLst>
          </p:cNvPr>
          <p:cNvSpPr/>
          <p:nvPr/>
        </p:nvSpPr>
        <p:spPr>
          <a:xfrm>
            <a:off x="5884236" y="555604"/>
            <a:ext cx="425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01</a:t>
            </a:r>
            <a:endParaRPr lang="ko-KR" altLang="en-US" sz="2400" dirty="0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9" name="자유형: 도형 118">
            <a:extLst>
              <a:ext uri="{FF2B5EF4-FFF2-40B4-BE49-F238E27FC236}">
                <a16:creationId xmlns:a16="http://schemas.microsoft.com/office/drawing/2014/main" id="{115130EF-2BBA-4F2D-8B38-29F8E31D0F14}"/>
              </a:ext>
            </a:extLst>
          </p:cNvPr>
          <p:cNvSpPr/>
          <p:nvPr/>
        </p:nvSpPr>
        <p:spPr>
          <a:xfrm>
            <a:off x="5792391" y="1827119"/>
            <a:ext cx="607218" cy="159544"/>
          </a:xfrm>
          <a:custGeom>
            <a:avLst/>
            <a:gdLst>
              <a:gd name="connsiteX0" fmla="*/ 0 w 607218"/>
              <a:gd name="connsiteY0" fmla="*/ 88106 h 159544"/>
              <a:gd name="connsiteX1" fmla="*/ 138112 w 607218"/>
              <a:gd name="connsiteY1" fmla="*/ 88106 h 159544"/>
              <a:gd name="connsiteX2" fmla="*/ 190500 w 607218"/>
              <a:gd name="connsiteY2" fmla="*/ 0 h 159544"/>
              <a:gd name="connsiteX3" fmla="*/ 257175 w 607218"/>
              <a:gd name="connsiteY3" fmla="*/ 85725 h 159544"/>
              <a:gd name="connsiteX4" fmla="*/ 314325 w 607218"/>
              <a:gd name="connsiteY4" fmla="*/ 88106 h 159544"/>
              <a:gd name="connsiteX5" fmla="*/ 371475 w 607218"/>
              <a:gd name="connsiteY5" fmla="*/ 159544 h 159544"/>
              <a:gd name="connsiteX6" fmla="*/ 423862 w 607218"/>
              <a:gd name="connsiteY6" fmla="*/ 88106 h 159544"/>
              <a:gd name="connsiteX7" fmla="*/ 459581 w 607218"/>
              <a:gd name="connsiteY7" fmla="*/ 35719 h 159544"/>
              <a:gd name="connsiteX8" fmla="*/ 504825 w 607218"/>
              <a:gd name="connsiteY8" fmla="*/ 85725 h 159544"/>
              <a:gd name="connsiteX9" fmla="*/ 607218 w 607218"/>
              <a:gd name="connsiteY9" fmla="*/ 88106 h 15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07218" h="159544">
                <a:moveTo>
                  <a:pt x="0" y="88106"/>
                </a:moveTo>
                <a:lnTo>
                  <a:pt x="138112" y="88106"/>
                </a:lnTo>
                <a:lnTo>
                  <a:pt x="190500" y="0"/>
                </a:lnTo>
                <a:lnTo>
                  <a:pt x="257175" y="85725"/>
                </a:lnTo>
                <a:lnTo>
                  <a:pt x="314325" y="88106"/>
                </a:lnTo>
                <a:lnTo>
                  <a:pt x="371475" y="159544"/>
                </a:lnTo>
                <a:lnTo>
                  <a:pt x="423862" y="88106"/>
                </a:lnTo>
                <a:lnTo>
                  <a:pt x="459581" y="35719"/>
                </a:lnTo>
                <a:lnTo>
                  <a:pt x="504825" y="85725"/>
                </a:lnTo>
                <a:lnTo>
                  <a:pt x="607218" y="88106"/>
                </a:lnTo>
              </a:path>
            </a:pathLst>
          </a:custGeom>
          <a:noFill/>
          <a:ln w="19050">
            <a:solidFill>
              <a:srgbClr val="F6F9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FC10F5B-A7FE-47AF-B5AC-BE76EC095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7488" y="1723083"/>
            <a:ext cx="5719832" cy="466476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AEDB7B5-562A-4B4B-9144-DD1154B68669}"/>
              </a:ext>
            </a:extLst>
          </p:cNvPr>
          <p:cNvSpPr/>
          <p:nvPr/>
        </p:nvSpPr>
        <p:spPr>
          <a:xfrm>
            <a:off x="9286458" y="1243658"/>
            <a:ext cx="2444750" cy="958850"/>
          </a:xfrm>
          <a:prstGeom prst="rect">
            <a:avLst/>
          </a:prstGeom>
          <a:solidFill>
            <a:srgbClr val="54F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1F7789C-B7E0-4D07-A938-871F6E72A05C}"/>
              </a:ext>
            </a:extLst>
          </p:cNvPr>
          <p:cNvSpPr/>
          <p:nvPr/>
        </p:nvSpPr>
        <p:spPr>
          <a:xfrm>
            <a:off x="627831" y="3171671"/>
            <a:ext cx="3640904" cy="1053000"/>
          </a:xfrm>
          <a:prstGeom prst="rect">
            <a:avLst/>
          </a:prstGeom>
          <a:solidFill>
            <a:srgbClr val="54F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BD25387-EB5A-4902-894F-57AED389C2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654" r="9281" b="92866"/>
          <a:stretch/>
        </p:blipFill>
        <p:spPr>
          <a:xfrm>
            <a:off x="9338608" y="1301530"/>
            <a:ext cx="2342430" cy="84835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1D9860F-4A96-4FF6-BCF9-93BB38F2EF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78" t="20543" r="27458" b="66921"/>
          <a:stretch/>
        </p:blipFill>
        <p:spPr>
          <a:xfrm>
            <a:off x="703467" y="3273993"/>
            <a:ext cx="3482207" cy="84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784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A83291-3606-4320-841C-E787A48572EF}"/>
              </a:ext>
            </a:extLst>
          </p:cNvPr>
          <p:cNvSpPr/>
          <p:nvPr/>
        </p:nvSpPr>
        <p:spPr>
          <a:xfrm>
            <a:off x="3061251" y="1614744"/>
            <a:ext cx="5950227" cy="4799308"/>
          </a:xfrm>
          <a:prstGeom prst="rect">
            <a:avLst/>
          </a:prstGeom>
          <a:solidFill>
            <a:srgbClr val="54F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9B27F99-C3EC-4BA1-8FD3-C1506427C77D}"/>
              </a:ext>
            </a:extLst>
          </p:cNvPr>
          <p:cNvSpPr txBox="1"/>
          <p:nvPr/>
        </p:nvSpPr>
        <p:spPr>
          <a:xfrm>
            <a:off x="5089889" y="1023619"/>
            <a:ext cx="20138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Front-end?</a:t>
            </a:r>
            <a:endParaRPr lang="ko-KR" altLang="en-US" sz="3200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A54162B-DD48-4DDB-AD8A-54F6470FB669}"/>
              </a:ext>
            </a:extLst>
          </p:cNvPr>
          <p:cNvSpPr/>
          <p:nvPr/>
        </p:nvSpPr>
        <p:spPr>
          <a:xfrm>
            <a:off x="5884236" y="555604"/>
            <a:ext cx="425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01</a:t>
            </a:r>
            <a:endParaRPr lang="ko-KR" altLang="en-US" sz="2400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9" name="자유형: 도형 118">
            <a:extLst>
              <a:ext uri="{FF2B5EF4-FFF2-40B4-BE49-F238E27FC236}">
                <a16:creationId xmlns:a16="http://schemas.microsoft.com/office/drawing/2014/main" id="{115130EF-2BBA-4F2D-8B38-29F8E31D0F14}"/>
              </a:ext>
            </a:extLst>
          </p:cNvPr>
          <p:cNvSpPr/>
          <p:nvPr/>
        </p:nvSpPr>
        <p:spPr>
          <a:xfrm>
            <a:off x="5792391" y="1827119"/>
            <a:ext cx="607218" cy="159544"/>
          </a:xfrm>
          <a:custGeom>
            <a:avLst/>
            <a:gdLst>
              <a:gd name="connsiteX0" fmla="*/ 0 w 607218"/>
              <a:gd name="connsiteY0" fmla="*/ 88106 h 159544"/>
              <a:gd name="connsiteX1" fmla="*/ 138112 w 607218"/>
              <a:gd name="connsiteY1" fmla="*/ 88106 h 159544"/>
              <a:gd name="connsiteX2" fmla="*/ 190500 w 607218"/>
              <a:gd name="connsiteY2" fmla="*/ 0 h 159544"/>
              <a:gd name="connsiteX3" fmla="*/ 257175 w 607218"/>
              <a:gd name="connsiteY3" fmla="*/ 85725 h 159544"/>
              <a:gd name="connsiteX4" fmla="*/ 314325 w 607218"/>
              <a:gd name="connsiteY4" fmla="*/ 88106 h 159544"/>
              <a:gd name="connsiteX5" fmla="*/ 371475 w 607218"/>
              <a:gd name="connsiteY5" fmla="*/ 159544 h 159544"/>
              <a:gd name="connsiteX6" fmla="*/ 423862 w 607218"/>
              <a:gd name="connsiteY6" fmla="*/ 88106 h 159544"/>
              <a:gd name="connsiteX7" fmla="*/ 459581 w 607218"/>
              <a:gd name="connsiteY7" fmla="*/ 35719 h 159544"/>
              <a:gd name="connsiteX8" fmla="*/ 504825 w 607218"/>
              <a:gd name="connsiteY8" fmla="*/ 85725 h 159544"/>
              <a:gd name="connsiteX9" fmla="*/ 607218 w 607218"/>
              <a:gd name="connsiteY9" fmla="*/ 88106 h 15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07218" h="159544">
                <a:moveTo>
                  <a:pt x="0" y="88106"/>
                </a:moveTo>
                <a:lnTo>
                  <a:pt x="138112" y="88106"/>
                </a:lnTo>
                <a:lnTo>
                  <a:pt x="190500" y="0"/>
                </a:lnTo>
                <a:lnTo>
                  <a:pt x="257175" y="85725"/>
                </a:lnTo>
                <a:lnTo>
                  <a:pt x="314325" y="88106"/>
                </a:lnTo>
                <a:lnTo>
                  <a:pt x="371475" y="159544"/>
                </a:lnTo>
                <a:lnTo>
                  <a:pt x="423862" y="88106"/>
                </a:lnTo>
                <a:lnTo>
                  <a:pt x="459581" y="35719"/>
                </a:lnTo>
                <a:lnTo>
                  <a:pt x="504825" y="85725"/>
                </a:lnTo>
                <a:lnTo>
                  <a:pt x="607218" y="88106"/>
                </a:lnTo>
              </a:path>
            </a:pathLst>
          </a:custGeom>
          <a:noFill/>
          <a:ln w="19050">
            <a:solidFill>
              <a:srgbClr val="F6F9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2AB966-934B-45A6-9CE0-FCAC2DFD3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459" y="1752504"/>
            <a:ext cx="5680119" cy="454989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B1F70B8-30F8-487D-8C21-DE329ACEA769}"/>
              </a:ext>
            </a:extLst>
          </p:cNvPr>
          <p:cNvSpPr/>
          <p:nvPr/>
        </p:nvSpPr>
        <p:spPr>
          <a:xfrm>
            <a:off x="4614862" y="4368800"/>
            <a:ext cx="490537" cy="1698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A0F652A-1A54-4767-BFC2-D6302FCC2C5E}"/>
              </a:ext>
            </a:extLst>
          </p:cNvPr>
          <p:cNvSpPr/>
          <p:nvPr/>
        </p:nvSpPr>
        <p:spPr>
          <a:xfrm>
            <a:off x="4614861" y="4730750"/>
            <a:ext cx="490537" cy="169863"/>
          </a:xfrm>
          <a:prstGeom prst="rect">
            <a:avLst/>
          </a:prstGeom>
          <a:solidFill>
            <a:srgbClr val="E8F0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399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A83291-3606-4320-841C-E787A48572EF}"/>
              </a:ext>
            </a:extLst>
          </p:cNvPr>
          <p:cNvSpPr/>
          <p:nvPr/>
        </p:nvSpPr>
        <p:spPr>
          <a:xfrm>
            <a:off x="3061251" y="1614744"/>
            <a:ext cx="5950227" cy="4799308"/>
          </a:xfrm>
          <a:prstGeom prst="rect">
            <a:avLst/>
          </a:prstGeom>
          <a:solidFill>
            <a:srgbClr val="54F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9B27F99-C3EC-4BA1-8FD3-C1506427C77D}"/>
              </a:ext>
            </a:extLst>
          </p:cNvPr>
          <p:cNvSpPr txBox="1"/>
          <p:nvPr/>
        </p:nvSpPr>
        <p:spPr>
          <a:xfrm>
            <a:off x="5089889" y="1023619"/>
            <a:ext cx="20138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Front-end?</a:t>
            </a:r>
            <a:endParaRPr lang="ko-KR" altLang="en-US" sz="3200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A54162B-DD48-4DDB-AD8A-54F6470FB669}"/>
              </a:ext>
            </a:extLst>
          </p:cNvPr>
          <p:cNvSpPr/>
          <p:nvPr/>
        </p:nvSpPr>
        <p:spPr>
          <a:xfrm>
            <a:off x="5884236" y="555604"/>
            <a:ext cx="425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01</a:t>
            </a:r>
            <a:endParaRPr lang="ko-KR" altLang="en-US" sz="2400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9" name="자유형: 도형 118">
            <a:extLst>
              <a:ext uri="{FF2B5EF4-FFF2-40B4-BE49-F238E27FC236}">
                <a16:creationId xmlns:a16="http://schemas.microsoft.com/office/drawing/2014/main" id="{115130EF-2BBA-4F2D-8B38-29F8E31D0F14}"/>
              </a:ext>
            </a:extLst>
          </p:cNvPr>
          <p:cNvSpPr/>
          <p:nvPr/>
        </p:nvSpPr>
        <p:spPr>
          <a:xfrm>
            <a:off x="5792391" y="1827119"/>
            <a:ext cx="607218" cy="159544"/>
          </a:xfrm>
          <a:custGeom>
            <a:avLst/>
            <a:gdLst>
              <a:gd name="connsiteX0" fmla="*/ 0 w 607218"/>
              <a:gd name="connsiteY0" fmla="*/ 88106 h 159544"/>
              <a:gd name="connsiteX1" fmla="*/ 138112 w 607218"/>
              <a:gd name="connsiteY1" fmla="*/ 88106 h 159544"/>
              <a:gd name="connsiteX2" fmla="*/ 190500 w 607218"/>
              <a:gd name="connsiteY2" fmla="*/ 0 h 159544"/>
              <a:gd name="connsiteX3" fmla="*/ 257175 w 607218"/>
              <a:gd name="connsiteY3" fmla="*/ 85725 h 159544"/>
              <a:gd name="connsiteX4" fmla="*/ 314325 w 607218"/>
              <a:gd name="connsiteY4" fmla="*/ 88106 h 159544"/>
              <a:gd name="connsiteX5" fmla="*/ 371475 w 607218"/>
              <a:gd name="connsiteY5" fmla="*/ 159544 h 159544"/>
              <a:gd name="connsiteX6" fmla="*/ 423862 w 607218"/>
              <a:gd name="connsiteY6" fmla="*/ 88106 h 159544"/>
              <a:gd name="connsiteX7" fmla="*/ 459581 w 607218"/>
              <a:gd name="connsiteY7" fmla="*/ 35719 h 159544"/>
              <a:gd name="connsiteX8" fmla="*/ 504825 w 607218"/>
              <a:gd name="connsiteY8" fmla="*/ 85725 h 159544"/>
              <a:gd name="connsiteX9" fmla="*/ 607218 w 607218"/>
              <a:gd name="connsiteY9" fmla="*/ 88106 h 15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07218" h="159544">
                <a:moveTo>
                  <a:pt x="0" y="88106"/>
                </a:moveTo>
                <a:lnTo>
                  <a:pt x="138112" y="88106"/>
                </a:lnTo>
                <a:lnTo>
                  <a:pt x="190500" y="0"/>
                </a:lnTo>
                <a:lnTo>
                  <a:pt x="257175" y="85725"/>
                </a:lnTo>
                <a:lnTo>
                  <a:pt x="314325" y="88106"/>
                </a:lnTo>
                <a:lnTo>
                  <a:pt x="371475" y="159544"/>
                </a:lnTo>
                <a:lnTo>
                  <a:pt x="423862" y="88106"/>
                </a:lnTo>
                <a:lnTo>
                  <a:pt x="459581" y="35719"/>
                </a:lnTo>
                <a:lnTo>
                  <a:pt x="504825" y="85725"/>
                </a:lnTo>
                <a:lnTo>
                  <a:pt x="607218" y="88106"/>
                </a:lnTo>
              </a:path>
            </a:pathLst>
          </a:custGeom>
          <a:noFill/>
          <a:ln w="19050">
            <a:solidFill>
              <a:srgbClr val="F6F9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2AB966-934B-45A6-9CE0-FCAC2DFD3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459" y="1752504"/>
            <a:ext cx="5680119" cy="454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85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BA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A83291-3606-4320-841C-E787A48572EF}"/>
              </a:ext>
            </a:extLst>
          </p:cNvPr>
          <p:cNvSpPr/>
          <p:nvPr/>
        </p:nvSpPr>
        <p:spPr>
          <a:xfrm>
            <a:off x="678082" y="2274092"/>
            <a:ext cx="1879588" cy="1516030"/>
          </a:xfrm>
          <a:prstGeom prst="rect">
            <a:avLst/>
          </a:prstGeom>
          <a:solidFill>
            <a:srgbClr val="54F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9B27F99-C3EC-4BA1-8FD3-C1506427C77D}"/>
              </a:ext>
            </a:extLst>
          </p:cNvPr>
          <p:cNvSpPr txBox="1"/>
          <p:nvPr/>
        </p:nvSpPr>
        <p:spPr>
          <a:xfrm>
            <a:off x="5140447" y="1023619"/>
            <a:ext cx="19127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F6F9FC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Back-end?</a:t>
            </a:r>
            <a:endParaRPr lang="ko-KR" altLang="en-US" sz="3200" dirty="0">
              <a:solidFill>
                <a:srgbClr val="F6F9FC"/>
              </a:solidFill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A54162B-DD48-4DDB-AD8A-54F6470FB669}"/>
              </a:ext>
            </a:extLst>
          </p:cNvPr>
          <p:cNvSpPr/>
          <p:nvPr/>
        </p:nvSpPr>
        <p:spPr>
          <a:xfrm>
            <a:off x="5855381" y="555604"/>
            <a:ext cx="4828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rgbClr val="F3DB18"/>
                </a:solidFill>
                <a:latin typeface="a어린이신문" panose="02020600000000000000" pitchFamily="18" charset="-127"/>
                <a:ea typeface="a어린이신문" panose="02020600000000000000" pitchFamily="18" charset="-127"/>
              </a:rPr>
              <a:t>02</a:t>
            </a:r>
            <a:endParaRPr lang="ko-KR" altLang="en-US" sz="2400" dirty="0">
              <a:latin typeface="a어린이신문" panose="02020600000000000000" pitchFamily="18" charset="-127"/>
              <a:ea typeface="a어린이신문" panose="02020600000000000000" pitchFamily="18" charset="-127"/>
            </a:endParaRPr>
          </a:p>
        </p:txBody>
      </p:sp>
      <p:sp>
        <p:nvSpPr>
          <p:cNvPr id="119" name="자유형: 도형 118">
            <a:extLst>
              <a:ext uri="{FF2B5EF4-FFF2-40B4-BE49-F238E27FC236}">
                <a16:creationId xmlns:a16="http://schemas.microsoft.com/office/drawing/2014/main" id="{115130EF-2BBA-4F2D-8B38-29F8E31D0F14}"/>
              </a:ext>
            </a:extLst>
          </p:cNvPr>
          <p:cNvSpPr/>
          <p:nvPr/>
        </p:nvSpPr>
        <p:spPr>
          <a:xfrm>
            <a:off x="5792391" y="1827119"/>
            <a:ext cx="607218" cy="159544"/>
          </a:xfrm>
          <a:custGeom>
            <a:avLst/>
            <a:gdLst>
              <a:gd name="connsiteX0" fmla="*/ 0 w 607218"/>
              <a:gd name="connsiteY0" fmla="*/ 88106 h 159544"/>
              <a:gd name="connsiteX1" fmla="*/ 138112 w 607218"/>
              <a:gd name="connsiteY1" fmla="*/ 88106 h 159544"/>
              <a:gd name="connsiteX2" fmla="*/ 190500 w 607218"/>
              <a:gd name="connsiteY2" fmla="*/ 0 h 159544"/>
              <a:gd name="connsiteX3" fmla="*/ 257175 w 607218"/>
              <a:gd name="connsiteY3" fmla="*/ 85725 h 159544"/>
              <a:gd name="connsiteX4" fmla="*/ 314325 w 607218"/>
              <a:gd name="connsiteY4" fmla="*/ 88106 h 159544"/>
              <a:gd name="connsiteX5" fmla="*/ 371475 w 607218"/>
              <a:gd name="connsiteY5" fmla="*/ 159544 h 159544"/>
              <a:gd name="connsiteX6" fmla="*/ 423862 w 607218"/>
              <a:gd name="connsiteY6" fmla="*/ 88106 h 159544"/>
              <a:gd name="connsiteX7" fmla="*/ 459581 w 607218"/>
              <a:gd name="connsiteY7" fmla="*/ 35719 h 159544"/>
              <a:gd name="connsiteX8" fmla="*/ 504825 w 607218"/>
              <a:gd name="connsiteY8" fmla="*/ 85725 h 159544"/>
              <a:gd name="connsiteX9" fmla="*/ 607218 w 607218"/>
              <a:gd name="connsiteY9" fmla="*/ 88106 h 15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07218" h="159544">
                <a:moveTo>
                  <a:pt x="0" y="88106"/>
                </a:moveTo>
                <a:lnTo>
                  <a:pt x="138112" y="88106"/>
                </a:lnTo>
                <a:lnTo>
                  <a:pt x="190500" y="0"/>
                </a:lnTo>
                <a:lnTo>
                  <a:pt x="257175" y="85725"/>
                </a:lnTo>
                <a:lnTo>
                  <a:pt x="314325" y="88106"/>
                </a:lnTo>
                <a:lnTo>
                  <a:pt x="371475" y="159544"/>
                </a:lnTo>
                <a:lnTo>
                  <a:pt x="423862" y="88106"/>
                </a:lnTo>
                <a:lnTo>
                  <a:pt x="459581" y="35719"/>
                </a:lnTo>
                <a:lnTo>
                  <a:pt x="504825" y="85725"/>
                </a:lnTo>
                <a:lnTo>
                  <a:pt x="607218" y="88106"/>
                </a:lnTo>
              </a:path>
            </a:pathLst>
          </a:custGeom>
          <a:noFill/>
          <a:ln w="19050">
            <a:solidFill>
              <a:srgbClr val="F6F9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BB8EEAD-AE31-40AA-A388-A3036C1B8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05" y="2241222"/>
            <a:ext cx="1794265" cy="1437243"/>
          </a:xfrm>
          <a:prstGeom prst="rect">
            <a:avLst/>
          </a:prstGeom>
        </p:spPr>
      </p:pic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D69EAA32-D8C9-4FD8-944C-6641DDF17FB3}"/>
              </a:ext>
            </a:extLst>
          </p:cNvPr>
          <p:cNvCxnSpPr/>
          <p:nvPr/>
        </p:nvCxnSpPr>
        <p:spPr>
          <a:xfrm>
            <a:off x="2928730" y="2981739"/>
            <a:ext cx="1457740" cy="0"/>
          </a:xfrm>
          <a:prstGeom prst="straightConnector1">
            <a:avLst/>
          </a:prstGeom>
          <a:ln w="635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BC04E07-7C1D-42A9-8891-CD1CCC1DD76C}"/>
              </a:ext>
            </a:extLst>
          </p:cNvPr>
          <p:cNvSpPr txBox="1"/>
          <p:nvPr/>
        </p:nvSpPr>
        <p:spPr>
          <a:xfrm>
            <a:off x="3228392" y="2570161"/>
            <a:ext cx="1642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있나요</a:t>
            </a:r>
            <a:r>
              <a:rPr lang="en-US" altLang="ko-KR" sz="16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?</a:t>
            </a:r>
            <a:endParaRPr lang="ko-KR" altLang="en-US" sz="1600" dirty="0">
              <a:solidFill>
                <a:schemeClr val="bg1"/>
              </a:solidFill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pic>
        <p:nvPicPr>
          <p:cNvPr id="1026" name="Picture 2" descr="기획자가 왜 데이터베이스를 알아야 하나 | Hyeyeon">
            <a:extLst>
              <a:ext uri="{FF2B5EF4-FFF2-40B4-BE49-F238E27FC236}">
                <a16:creationId xmlns:a16="http://schemas.microsoft.com/office/drawing/2014/main" id="{DAF7C609-5A1B-4682-9F37-8C9F1E2C9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0956" y="2126059"/>
            <a:ext cx="3752962" cy="3232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52DECC-D91B-48CD-87A4-302B811779AF}"/>
              </a:ext>
            </a:extLst>
          </p:cNvPr>
          <p:cNvSpPr txBox="1"/>
          <p:nvPr/>
        </p:nvSpPr>
        <p:spPr>
          <a:xfrm>
            <a:off x="9439661" y="5358968"/>
            <a:ext cx="1698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db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687FCE-665D-46A7-81F4-FED058AB34AA}"/>
              </a:ext>
            </a:extLst>
          </p:cNvPr>
          <p:cNvSpPr/>
          <p:nvPr/>
        </p:nvSpPr>
        <p:spPr>
          <a:xfrm>
            <a:off x="5486400" y="2274092"/>
            <a:ext cx="2134656" cy="3084873"/>
          </a:xfrm>
          <a:prstGeom prst="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39061A-D1BB-4340-9A8C-F66382B67AD3}"/>
              </a:ext>
            </a:extLst>
          </p:cNvPr>
          <p:cNvSpPr txBox="1"/>
          <p:nvPr/>
        </p:nvSpPr>
        <p:spPr>
          <a:xfrm>
            <a:off x="6124184" y="5543634"/>
            <a:ext cx="100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server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1AD6C7-E237-49DA-86AC-CD50AB39EF18}"/>
              </a:ext>
            </a:extLst>
          </p:cNvPr>
          <p:cNvSpPr txBox="1"/>
          <p:nvPr/>
        </p:nvSpPr>
        <p:spPr>
          <a:xfrm>
            <a:off x="3339281" y="2361589"/>
            <a:ext cx="710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(</a:t>
            </a:r>
            <a:r>
              <a:rPr lang="ko-KR" altLang="en-US" sz="12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요청</a:t>
            </a:r>
            <a:r>
              <a:rPr lang="en-US" altLang="ko-KR" sz="1200" dirty="0">
                <a:solidFill>
                  <a:schemeClr val="bg1"/>
                </a:solidFill>
                <a:latin typeface="a시월구일1" panose="02020600000000000000" pitchFamily="18" charset="-127"/>
                <a:ea typeface="a시월구일1" panose="02020600000000000000" pitchFamily="18" charset="-127"/>
              </a:rPr>
              <a:t>)</a:t>
            </a:r>
            <a:endParaRPr lang="ko-KR" altLang="en-US" sz="1200" dirty="0">
              <a:solidFill>
                <a:schemeClr val="bg1"/>
              </a:solidFill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3672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4104</TotalTime>
  <Words>242</Words>
  <Application>Microsoft Office PowerPoint</Application>
  <PresentationFormat>와이드스크린</PresentationFormat>
  <Paragraphs>68</Paragraphs>
  <Slides>15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휴먼편지체</vt:lpstr>
      <vt:lpstr>a시월구일1</vt:lpstr>
      <vt:lpstr>맑은 고딕</vt:lpstr>
      <vt:lpstr>a어린이신문</vt:lpstr>
      <vt:lpstr>a시월구일2</vt:lpstr>
      <vt:lpstr>Arial</vt:lpstr>
      <vt:lpstr>나눔손글씨 가람연꽃</vt:lpstr>
      <vt:lpstr>나눔손글씨 바른히피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예린</dc:creator>
  <cp:lastModifiedBy>이종은</cp:lastModifiedBy>
  <cp:revision>612</cp:revision>
  <dcterms:created xsi:type="dcterms:W3CDTF">2019-03-27T06:43:52Z</dcterms:created>
  <dcterms:modified xsi:type="dcterms:W3CDTF">2021-03-21T03:53:03Z</dcterms:modified>
</cp:coreProperties>
</file>

<file path=docProps/thumbnail.jpeg>
</file>